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74.jpg" ContentType="image/gif"/>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5"/>
  </p:notesMasterIdLst>
  <p:handoutMasterIdLst>
    <p:handoutMasterId r:id="rId36"/>
  </p:handoutMasterIdLst>
  <p:sldIdLst>
    <p:sldId id="256" r:id="rId4"/>
    <p:sldId id="257" r:id="rId5"/>
    <p:sldId id="258" r:id="rId6"/>
    <p:sldId id="259" r:id="rId7"/>
    <p:sldId id="260" r:id="rId8"/>
    <p:sldId id="262" r:id="rId9"/>
    <p:sldId id="264" r:id="rId10"/>
    <p:sldId id="265" r:id="rId11"/>
    <p:sldId id="266" r:id="rId12"/>
    <p:sldId id="267" r:id="rId13"/>
    <p:sldId id="268" r:id="rId14"/>
    <p:sldId id="282" r:id="rId15"/>
    <p:sldId id="291" r:id="rId16"/>
    <p:sldId id="292" r:id="rId17"/>
    <p:sldId id="271" r:id="rId18"/>
    <p:sldId id="272" r:id="rId19"/>
    <p:sldId id="261" r:id="rId20"/>
    <p:sldId id="273" r:id="rId21"/>
    <p:sldId id="284" r:id="rId22"/>
    <p:sldId id="285" r:id="rId23"/>
    <p:sldId id="286" r:id="rId24"/>
    <p:sldId id="274" r:id="rId25"/>
    <p:sldId id="263" r:id="rId26"/>
    <p:sldId id="275" r:id="rId27"/>
    <p:sldId id="276" r:id="rId28"/>
    <p:sldId id="277" r:id="rId29"/>
    <p:sldId id="278" r:id="rId30"/>
    <p:sldId id="283" r:id="rId31"/>
    <p:sldId id="280" r:id="rId32"/>
    <p:sldId id="293" r:id="rId33"/>
    <p:sldId id="281" r:id="rId34"/>
  </p:sldIdLst>
  <p:sldSz cx="9144000" cy="6858000" type="screen4x3"/>
  <p:notesSz cx="7102475" cy="9388475"/>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1" d="100"/>
          <a:sy n="71" d="100"/>
        </p:scale>
        <p:origin x="1296" y="5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Sheet1!$C$1</c:f>
              <c:strCache>
                <c:ptCount val="1"/>
                <c:pt idx="0">
                  <c:v>PREWRITING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Sheet1!$C$2:$C$18</c:f>
              <c:numCache>
                <c:formatCode>General</c:formatCode>
                <c:ptCount val="17"/>
                <c:pt idx="0">
                  <c:v>1</c:v>
                </c:pt>
                <c:pt idx="1">
                  <c:v>1</c:v>
                </c:pt>
                <c:pt idx="2">
                  <c:v>1</c:v>
                </c:pt>
                <c:pt idx="3">
                  <c:v>1</c:v>
                </c:pt>
                <c:pt idx="4">
                  <c:v>1</c:v>
                </c:pt>
                <c:pt idx="5">
                  <c:v>2</c:v>
                </c:pt>
                <c:pt idx="6">
                  <c:v>2</c:v>
                </c:pt>
                <c:pt idx="7">
                  <c:v>2</c:v>
                </c:pt>
                <c:pt idx="8">
                  <c:v>2</c:v>
                </c:pt>
                <c:pt idx="9">
                  <c:v>3</c:v>
                </c:pt>
                <c:pt idx="10">
                  <c:v>3</c:v>
                </c:pt>
                <c:pt idx="11">
                  <c:v>4</c:v>
                </c:pt>
                <c:pt idx="12">
                  <c:v>4</c:v>
                </c:pt>
                <c:pt idx="13">
                  <c:v>5</c:v>
                </c:pt>
                <c:pt idx="14">
                  <c:v>6</c:v>
                </c:pt>
                <c:pt idx="15">
                  <c:v>7</c:v>
                </c:pt>
                <c:pt idx="16">
                  <c:v>8</c:v>
                </c:pt>
              </c:numCache>
            </c:numRef>
          </c:val>
        </c:ser>
        <c:ser>
          <c:idx val="1"/>
          <c:order val="1"/>
          <c:tx>
            <c:strRef>
              <c:f>Sheet1!$D$1</c:f>
              <c:strCache>
                <c:ptCount val="1"/>
                <c:pt idx="0">
                  <c:v>DRAFTING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Sheet1!$D$2:$D$18</c:f>
              <c:numCache>
                <c:formatCode>General</c:formatCode>
                <c:ptCount val="17"/>
                <c:pt idx="0">
                  <c:v>2</c:v>
                </c:pt>
                <c:pt idx="1">
                  <c:v>2</c:v>
                </c:pt>
                <c:pt idx="2">
                  <c:v>1</c:v>
                </c:pt>
                <c:pt idx="3">
                  <c:v>3</c:v>
                </c:pt>
                <c:pt idx="4">
                  <c:v>1</c:v>
                </c:pt>
                <c:pt idx="5">
                  <c:v>1</c:v>
                </c:pt>
                <c:pt idx="6">
                  <c:v>1</c:v>
                </c:pt>
                <c:pt idx="7">
                  <c:v>4</c:v>
                </c:pt>
                <c:pt idx="8">
                  <c:v>4</c:v>
                </c:pt>
                <c:pt idx="9">
                  <c:v>4</c:v>
                </c:pt>
                <c:pt idx="10">
                  <c:v>6</c:v>
                </c:pt>
                <c:pt idx="11">
                  <c:v>3</c:v>
                </c:pt>
                <c:pt idx="12">
                  <c:v>3</c:v>
                </c:pt>
                <c:pt idx="13">
                  <c:v>2</c:v>
                </c:pt>
                <c:pt idx="14">
                  <c:v>3</c:v>
                </c:pt>
                <c:pt idx="15">
                  <c:v>7</c:v>
                </c:pt>
                <c:pt idx="16">
                  <c:v>6</c:v>
                </c:pt>
              </c:numCache>
            </c:numRef>
          </c:val>
        </c:ser>
        <c:ser>
          <c:idx val="2"/>
          <c:order val="2"/>
          <c:tx>
            <c:strRef>
              <c:f>Sheet1!$E$1</c:f>
              <c:strCache>
                <c:ptCount val="1"/>
                <c:pt idx="0">
                  <c:v>REVISING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Sheet1!$E$2:$E$18</c:f>
              <c:numCache>
                <c:formatCode>General</c:formatCode>
                <c:ptCount val="17"/>
                <c:pt idx="0">
                  <c:v>1</c:v>
                </c:pt>
                <c:pt idx="1">
                  <c:v>1</c:v>
                </c:pt>
                <c:pt idx="2">
                  <c:v>3</c:v>
                </c:pt>
                <c:pt idx="3">
                  <c:v>3</c:v>
                </c:pt>
                <c:pt idx="4">
                  <c:v>5</c:v>
                </c:pt>
                <c:pt idx="5">
                  <c:v>2</c:v>
                </c:pt>
                <c:pt idx="6">
                  <c:v>3</c:v>
                </c:pt>
                <c:pt idx="7">
                  <c:v>4</c:v>
                </c:pt>
                <c:pt idx="8">
                  <c:v>4</c:v>
                </c:pt>
                <c:pt idx="9">
                  <c:v>1</c:v>
                </c:pt>
                <c:pt idx="10">
                  <c:v>3</c:v>
                </c:pt>
                <c:pt idx="11">
                  <c:v>6</c:v>
                </c:pt>
                <c:pt idx="12">
                  <c:v>4</c:v>
                </c:pt>
                <c:pt idx="13">
                  <c:v>1</c:v>
                </c:pt>
                <c:pt idx="14">
                  <c:v>5</c:v>
                </c:pt>
                <c:pt idx="15">
                  <c:v>1</c:v>
                </c:pt>
                <c:pt idx="16">
                  <c:v>5</c:v>
                </c:pt>
              </c:numCache>
            </c:numRef>
          </c:val>
        </c:ser>
        <c:ser>
          <c:idx val="3"/>
          <c:order val="3"/>
          <c:tx>
            <c:strRef>
              <c:f>Sheet1!$F$1</c:f>
              <c:strCache>
                <c:ptCount val="1"/>
                <c:pt idx="0">
                  <c:v>EDITING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Sheet1!$F$2:$F$18</c:f>
              <c:numCache>
                <c:formatCode>General</c:formatCode>
                <c:ptCount val="17"/>
                <c:pt idx="0">
                  <c:v>1</c:v>
                </c:pt>
                <c:pt idx="1">
                  <c:v>2</c:v>
                </c:pt>
                <c:pt idx="2">
                  <c:v>2</c:v>
                </c:pt>
                <c:pt idx="3">
                  <c:v>3</c:v>
                </c:pt>
                <c:pt idx="4">
                  <c:v>3</c:v>
                </c:pt>
                <c:pt idx="5">
                  <c:v>3</c:v>
                </c:pt>
                <c:pt idx="6">
                  <c:v>3</c:v>
                </c:pt>
                <c:pt idx="7">
                  <c:v>6</c:v>
                </c:pt>
                <c:pt idx="8">
                  <c:v>1</c:v>
                </c:pt>
                <c:pt idx="9">
                  <c:v>1</c:v>
                </c:pt>
                <c:pt idx="10">
                  <c:v>7</c:v>
                </c:pt>
                <c:pt idx="11">
                  <c:v>4</c:v>
                </c:pt>
                <c:pt idx="12">
                  <c:v>4</c:v>
                </c:pt>
                <c:pt idx="13">
                  <c:v>2</c:v>
                </c:pt>
                <c:pt idx="14">
                  <c:v>3</c:v>
                </c:pt>
                <c:pt idx="15">
                  <c:v>3</c:v>
                </c:pt>
                <c:pt idx="16">
                  <c:v>4</c:v>
                </c:pt>
              </c:numCache>
            </c:numRef>
          </c:val>
        </c:ser>
        <c:ser>
          <c:idx val="4"/>
          <c:order val="4"/>
          <c:tx>
            <c:strRef>
              <c:f>Sheet1!$G$1</c:f>
              <c:strCache>
                <c:ptCount val="1"/>
                <c:pt idx="0">
                  <c:v>PUBLISHING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Sheet1!$G$2:$G$18</c:f>
              <c:numCache>
                <c:formatCode>General</c:formatCode>
                <c:ptCount val="17"/>
                <c:pt idx="0">
                  <c:v>8</c:v>
                </c:pt>
                <c:pt idx="1">
                  <c:v>6</c:v>
                </c:pt>
                <c:pt idx="2">
                  <c:v>5</c:v>
                </c:pt>
                <c:pt idx="3">
                  <c:v>3</c:v>
                </c:pt>
                <c:pt idx="4">
                  <c:v>3</c:v>
                </c:pt>
                <c:pt idx="5">
                  <c:v>2</c:v>
                </c:pt>
                <c:pt idx="6">
                  <c:v>1</c:v>
                </c:pt>
                <c:pt idx="7">
                  <c:v>1</c:v>
                </c:pt>
                <c:pt idx="9">
                  <c:v>4</c:v>
                </c:pt>
                <c:pt idx="10">
                  <c:v>1</c:v>
                </c:pt>
                <c:pt idx="11">
                  <c:v>2</c:v>
                </c:pt>
                <c:pt idx="12">
                  <c:v>1</c:v>
                </c:pt>
                <c:pt idx="13">
                  <c:v>7</c:v>
                </c:pt>
                <c:pt idx="14">
                  <c:v>3</c:v>
                </c:pt>
                <c:pt idx="15">
                  <c:v>2</c:v>
                </c:pt>
                <c:pt idx="16">
                  <c:v>2</c:v>
                </c:pt>
              </c:numCache>
            </c:numRef>
          </c:val>
        </c:ser>
        <c:ser>
          <c:idx val="5"/>
          <c:order val="5"/>
          <c:tx>
            <c:strRef>
              <c:f>Sheet1!$H$1</c:f>
              <c:strCache>
                <c:ptCount val="1"/>
                <c:pt idx="0">
                  <c:v>MARKETING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Sheet1!$H$2:$H$18</c:f>
              <c:numCache>
                <c:formatCode>General</c:formatCode>
                <c:ptCount val="17"/>
                <c:pt idx="0">
                  <c:v>6</c:v>
                </c:pt>
                <c:pt idx="1">
                  <c:v>6</c:v>
                </c:pt>
                <c:pt idx="2">
                  <c:v>4</c:v>
                </c:pt>
                <c:pt idx="3">
                  <c:v>3</c:v>
                </c:pt>
                <c:pt idx="4">
                  <c:v>3</c:v>
                </c:pt>
                <c:pt idx="5">
                  <c:v>3</c:v>
                </c:pt>
                <c:pt idx="6">
                  <c:v>2</c:v>
                </c:pt>
                <c:pt idx="7">
                  <c:v>2</c:v>
                </c:pt>
                <c:pt idx="8">
                  <c:v>1</c:v>
                </c:pt>
                <c:pt idx="9">
                  <c:v>4</c:v>
                </c:pt>
                <c:pt idx="10">
                  <c:v>1</c:v>
                </c:pt>
                <c:pt idx="11">
                  <c:v>2</c:v>
                </c:pt>
                <c:pt idx="12">
                  <c:v>1</c:v>
                </c:pt>
                <c:pt idx="13">
                  <c:v>6</c:v>
                </c:pt>
                <c:pt idx="14">
                  <c:v>3</c:v>
                </c:pt>
                <c:pt idx="15">
                  <c:v>3</c:v>
                </c:pt>
                <c:pt idx="16">
                  <c:v>2</c:v>
                </c:pt>
              </c:numCache>
            </c:numRef>
          </c:val>
        </c:ser>
        <c:ser>
          <c:idx val="6"/>
          <c:order val="6"/>
          <c:tx>
            <c:strRef>
              <c:f>Sheet1!$I$1</c:f>
              <c:strCache>
                <c:ptCount val="1"/>
                <c:pt idx="0">
                  <c:v>DELIVERING</c:v>
                </c:pt>
              </c:strCache>
            </c:strRef>
          </c:tx>
          <c:invertIfNegative val="0"/>
          <c:cat>
            <c:strRef>
              <c:f>Sheet1!$B$2:$B$18</c:f>
              <c:strCache>
                <c:ptCount val="17"/>
                <c:pt idx="0">
                  <c:v>Team working skills</c:v>
                </c:pt>
                <c:pt idx="1">
                  <c:v>Problem solving skills</c:v>
                </c:pt>
                <c:pt idx="2">
                  <c:v>Customer handling skills</c:v>
                </c:pt>
                <c:pt idx="3">
                  <c:v>Management skills</c:v>
                </c:pt>
                <c:pt idx="4">
                  <c:v>Technical and practical skills</c:v>
                </c:pt>
                <c:pt idx="5">
                  <c:v>Office administration skills,</c:v>
                </c:pt>
                <c:pt idx="6">
                  <c:v>IT Professional skills</c:v>
                </c:pt>
                <c:pt idx="7">
                  <c:v>Speed Reading Skills</c:v>
                </c:pt>
                <c:pt idx="8">
                  <c:v>Note-taking skills</c:v>
                </c:pt>
                <c:pt idx="9">
                  <c:v>Negotiation Skill</c:v>
                </c:pt>
                <c:pt idx="10">
                  <c:v>Grammar skills</c:v>
                </c:pt>
                <c:pt idx="11">
                  <c:v>Numeracy skills</c:v>
                </c:pt>
                <c:pt idx="12">
                  <c:v>Foreign language skills</c:v>
                </c:pt>
                <c:pt idx="13">
                  <c:v>Oral communication skills</c:v>
                </c:pt>
                <c:pt idx="14">
                  <c:v>General IT User skills</c:v>
                </c:pt>
                <c:pt idx="15">
                  <c:v>Written communication skills</c:v>
                </c:pt>
                <c:pt idx="16">
                  <c:v>Literacy skills</c:v>
                </c:pt>
              </c:strCache>
            </c:strRef>
          </c:cat>
          <c:val>
            <c:numRef>
              <c:f>Sheet1!$I$2:$I$18</c:f>
              <c:numCache>
                <c:formatCode>General</c:formatCode>
                <c:ptCount val="17"/>
                <c:pt idx="0">
                  <c:v>5</c:v>
                </c:pt>
                <c:pt idx="1">
                  <c:v>3</c:v>
                </c:pt>
                <c:pt idx="2">
                  <c:v>3</c:v>
                </c:pt>
                <c:pt idx="3">
                  <c:v>3</c:v>
                </c:pt>
                <c:pt idx="4">
                  <c:v>6</c:v>
                </c:pt>
                <c:pt idx="5">
                  <c:v>2</c:v>
                </c:pt>
                <c:pt idx="6">
                  <c:v>5</c:v>
                </c:pt>
                <c:pt idx="7">
                  <c:v>1</c:v>
                </c:pt>
                <c:pt idx="8">
                  <c:v>1</c:v>
                </c:pt>
                <c:pt idx="9">
                  <c:v>3</c:v>
                </c:pt>
                <c:pt idx="10">
                  <c:v>1</c:v>
                </c:pt>
                <c:pt idx="11">
                  <c:v>2</c:v>
                </c:pt>
                <c:pt idx="12">
                  <c:v>1</c:v>
                </c:pt>
                <c:pt idx="13">
                  <c:v>4</c:v>
                </c:pt>
                <c:pt idx="14">
                  <c:v>8</c:v>
                </c:pt>
                <c:pt idx="15">
                  <c:v>2</c:v>
                </c:pt>
                <c:pt idx="16">
                  <c:v>2</c:v>
                </c:pt>
              </c:numCache>
            </c:numRef>
          </c:val>
        </c:ser>
        <c:dLbls>
          <c:showLegendKey val="0"/>
          <c:showVal val="0"/>
          <c:showCatName val="0"/>
          <c:showSerName val="0"/>
          <c:showPercent val="0"/>
          <c:showBubbleSize val="0"/>
        </c:dLbls>
        <c:gapWidth val="150"/>
        <c:axId val="387143216"/>
        <c:axId val="387152232"/>
      </c:barChart>
      <c:catAx>
        <c:axId val="387143216"/>
        <c:scaling>
          <c:orientation val="minMax"/>
        </c:scaling>
        <c:delete val="0"/>
        <c:axPos val="l"/>
        <c:numFmt formatCode="General" sourceLinked="0"/>
        <c:majorTickMark val="out"/>
        <c:minorTickMark val="none"/>
        <c:tickLblPos val="nextTo"/>
        <c:crossAx val="387152232"/>
        <c:crosses val="autoZero"/>
        <c:auto val="1"/>
        <c:lblAlgn val="ctr"/>
        <c:lblOffset val="100"/>
        <c:noMultiLvlLbl val="0"/>
      </c:catAx>
      <c:valAx>
        <c:axId val="387152232"/>
        <c:scaling>
          <c:orientation val="minMax"/>
        </c:scaling>
        <c:delete val="0"/>
        <c:axPos val="b"/>
        <c:majorGridlines/>
        <c:numFmt formatCode="General" sourceLinked="1"/>
        <c:majorTickMark val="out"/>
        <c:minorTickMark val="none"/>
        <c:tickLblPos val="nextTo"/>
        <c:crossAx val="387143216"/>
        <c:crosses val="autoZero"/>
        <c:crossBetween val="between"/>
      </c:valAx>
    </c:plotArea>
    <c:legend>
      <c:legendPos val="r"/>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ED1FF1-B1D9-435C-9788-7F5DF4A35B51}" type="datetimeFigureOut">
              <a:rPr lang="en-US" smtClean="0"/>
              <a:t>10/5/2015</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73984384-FBC4-4F6B-8CCB-3474A1255464}" type="slidenum">
              <a:rPr lang="en-US" smtClean="0"/>
              <a:t>‹#›</a:t>
            </a:fld>
            <a:endParaRPr lang="en-US"/>
          </a:p>
        </p:txBody>
      </p:sp>
    </p:spTree>
    <p:extLst>
      <p:ext uri="{BB962C8B-B14F-4D97-AF65-F5344CB8AC3E}">
        <p14:creationId xmlns:p14="http://schemas.microsoft.com/office/powerpoint/2010/main" val="1440292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102475" cy="938847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4098" name="AutoShape 2"/>
          <p:cNvSpPr>
            <a:spLocks noChangeArrowheads="1"/>
          </p:cNvSpPr>
          <p:nvPr/>
        </p:nvSpPr>
        <p:spPr bwMode="auto">
          <a:xfrm>
            <a:off x="0" y="0"/>
            <a:ext cx="7102475" cy="9388475"/>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4099" name="Text Box 3"/>
          <p:cNvSpPr txBox="1">
            <a:spLocks noChangeArrowheads="1"/>
          </p:cNvSpP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4100" name="Text Box 4"/>
          <p:cNvSpPr txBox="1">
            <a:spLocks noChangeArrowheads="1"/>
          </p:cNvSpPr>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4101" name="Rectangle 5"/>
          <p:cNvSpPr>
            <a:spLocks noGrp="1" noChangeArrowheads="1"/>
          </p:cNvSpPr>
          <p:nvPr>
            <p:ph type="body"/>
          </p:nvPr>
        </p:nvSpPr>
        <p:spPr bwMode="auto">
          <a:xfrm>
            <a:off x="710248" y="4459526"/>
            <a:ext cx="5678692" cy="4221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45" tIns="48227" rIns="92745" bIns="48227" numCol="1" anchor="t" anchorCtr="0" compatLnSpc="1">
            <a:prstTxWarp prst="textNoShape">
              <a:avLst/>
            </a:prstTxWarp>
          </a:bodyPr>
          <a:lstStyle/>
          <a:p>
            <a:pPr lvl="0"/>
            <a:endParaRPr lang="en-US" altLang="en-US" smtClean="0"/>
          </a:p>
        </p:txBody>
      </p:sp>
      <p:sp>
        <p:nvSpPr>
          <p:cNvPr id="4102" name="Text Box 6"/>
          <p:cNvSpPr txBox="1">
            <a:spLocks noChangeArrowheads="1"/>
          </p:cNvSpPr>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4103" name="Rectangle 7"/>
          <p:cNvSpPr>
            <a:spLocks noGrp="1" noChangeArrowheads="1"/>
          </p:cNvSpPr>
          <p:nvPr>
            <p:ph type="sldNum"/>
          </p:nvPr>
        </p:nvSpPr>
        <p:spPr bwMode="auto">
          <a:xfrm>
            <a:off x="4023093" y="8917422"/>
            <a:ext cx="3074451" cy="466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45" tIns="48227" rIns="92745" bIns="48227" numCol="1" anchor="b" anchorCtr="0" compatLnSpc="1">
            <a:prstTxWarp prst="textNoShape">
              <a:avLst/>
            </a:prstTxWarp>
          </a:bodyPr>
          <a:lstStyle>
            <a:lvl1pPr marL="222485" indent="-220850" algn="r">
              <a:buClrTx/>
              <a:buSzPct val="45000"/>
              <a:buFontTx/>
              <a:buNone/>
              <a:tabLst>
                <a:tab pos="471145" algn="l"/>
                <a:tab pos="942289" algn="l"/>
                <a:tab pos="1413434" algn="l"/>
                <a:tab pos="1884578" algn="l"/>
                <a:tab pos="2355723" algn="l"/>
                <a:tab pos="2826868" algn="l"/>
              </a:tabLst>
              <a:defRPr sz="1200">
                <a:solidFill>
                  <a:srgbClr val="000000"/>
                </a:solidFill>
                <a:latin typeface="Times New Roman" panose="02020603050405020304" pitchFamily="18" charset="0"/>
                <a:cs typeface="Segoe UI" panose="020B0502040204020203" pitchFamily="34" charset="0"/>
              </a:defRPr>
            </a:lvl1pPr>
          </a:lstStyle>
          <a:p>
            <a:fld id="{F9FDC2C9-0616-4083-9F8B-72C6A6959B6D}" type="slidenum">
              <a:rPr lang="en-US" altLang="en-US"/>
              <a:pPr/>
              <a:t>‹#›</a:t>
            </a:fld>
            <a:endParaRPr lang="en-US" altLang="en-US"/>
          </a:p>
        </p:txBody>
      </p:sp>
      <p:sp>
        <p:nvSpPr>
          <p:cNvPr id="4104" name="Rectangle 8"/>
          <p:cNvSpPr>
            <a:spLocks noGrp="1" noRot="1" noChangeAspect="1" noChangeArrowheads="1"/>
          </p:cNvSpPr>
          <p:nvPr>
            <p:ph type="sldImg"/>
          </p:nvPr>
        </p:nvSpPr>
        <p:spPr bwMode="auto">
          <a:xfrm>
            <a:off x="-14660563" y="-12112625"/>
            <a:ext cx="17100551" cy="1282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extLst>
      <p:ext uri="{BB962C8B-B14F-4D97-AF65-F5344CB8AC3E}">
        <p14:creationId xmlns:p14="http://schemas.microsoft.com/office/powerpoint/2010/main" val="2226789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D004566-B307-4A67-B964-0F18617D38B5}" type="slidenum">
              <a:rPr lang="en-US" altLang="en-US"/>
              <a:pPr/>
              <a:t>1</a:t>
            </a:fld>
            <a:endParaRPr lang="en-US" altLang="en-US"/>
          </a:p>
        </p:txBody>
      </p:sp>
      <p:sp>
        <p:nvSpPr>
          <p:cNvPr id="31745" name="Rectangle 1"/>
          <p:cNvSpPr txBox="1">
            <a:spLocks noGrp="1" noRot="1" noChangeAspect="1" noChangeArrowheads="1"/>
          </p:cNvSpPr>
          <p:nvPr>
            <p:ph type="sldImg"/>
          </p:nvPr>
        </p:nvSpPr>
        <p:spPr bwMode="auto">
          <a:xfrm>
            <a:off x="1203325" y="806450"/>
            <a:ext cx="4695825" cy="3521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31747"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1B7CD055-ACBF-4CC9-BEBD-FDDE59641079}" type="slidenum">
              <a:rPr lang="en-US" altLang="en-US" sz="1200"/>
              <a:pPr algn="r">
                <a:buClrTx/>
                <a:buFontTx/>
                <a:buNone/>
              </a:pPr>
              <a:t>1</a:t>
            </a:fld>
            <a:endParaRPr lang="en-US" altLang="en-US" sz="1200"/>
          </a:p>
        </p:txBody>
      </p:sp>
    </p:spTree>
    <p:extLst>
      <p:ext uri="{BB962C8B-B14F-4D97-AF65-F5344CB8AC3E}">
        <p14:creationId xmlns:p14="http://schemas.microsoft.com/office/powerpoint/2010/main" val="79494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E371079-533F-4CDB-B628-5088FB0E824A}" type="slidenum">
              <a:rPr lang="en-US" altLang="en-US"/>
              <a:pPr/>
              <a:t>10</a:t>
            </a:fld>
            <a:endParaRPr lang="en-US" altLang="en-US"/>
          </a:p>
        </p:txBody>
      </p:sp>
      <p:sp>
        <p:nvSpPr>
          <p:cNvPr id="43009"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407904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C9AED3D-B6AF-43CC-B3FF-7A79FD55AE36}" type="slidenum">
              <a:rPr lang="en-US" altLang="en-US"/>
              <a:pPr/>
              <a:t>11</a:t>
            </a:fld>
            <a:endParaRPr lang="en-US" altLang="en-US"/>
          </a:p>
        </p:txBody>
      </p:sp>
      <p:sp>
        <p:nvSpPr>
          <p:cNvPr id="44033"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83138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0CB78C8-0CAD-4522-94CD-B8F128B94431}" type="slidenum">
              <a:rPr lang="en-US" altLang="en-US"/>
              <a:pPr/>
              <a:t>12</a:t>
            </a:fld>
            <a:endParaRPr lang="en-US" altLang="en-US"/>
          </a:p>
        </p:txBody>
      </p:sp>
      <p:sp>
        <p:nvSpPr>
          <p:cNvPr id="45057"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88983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363BCC5-115D-44F6-9C6A-6F9E36B41520}" type="slidenum">
              <a:rPr lang="en-US" altLang="en-US"/>
              <a:pPr/>
              <a:t>15</a:t>
            </a:fld>
            <a:endParaRPr lang="en-US" altLang="en-US"/>
          </a:p>
        </p:txBody>
      </p:sp>
      <p:sp>
        <p:nvSpPr>
          <p:cNvPr id="47105"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386560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7B45B33-C4C6-4729-A855-7D46B4038ECC}" type="slidenum">
              <a:rPr lang="en-US" altLang="en-US"/>
              <a:pPr/>
              <a:t>16</a:t>
            </a:fld>
            <a:endParaRPr lang="en-US" altLang="en-US"/>
          </a:p>
        </p:txBody>
      </p:sp>
      <p:sp>
        <p:nvSpPr>
          <p:cNvPr id="48129"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2125513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A9A0D50-1FE9-4BD4-9628-04B85F9C1E45}" type="slidenum">
              <a:rPr lang="en-US" altLang="en-US"/>
              <a:pPr/>
              <a:t>17</a:t>
            </a:fld>
            <a:endParaRPr lang="en-US" altLang="en-US"/>
          </a:p>
        </p:txBody>
      </p:sp>
      <p:sp>
        <p:nvSpPr>
          <p:cNvPr id="36865" name="Rectangle 1"/>
          <p:cNvSpPr txBox="1">
            <a:spLocks noGrp="1" noRot="1" noChangeAspect="1" noChangeArrowheads="1"/>
          </p:cNvSpPr>
          <p:nvPr>
            <p:ph type="sldImg"/>
          </p:nvPr>
        </p:nvSpPr>
        <p:spPr bwMode="auto">
          <a:xfrm>
            <a:off x="1203325" y="806450"/>
            <a:ext cx="4695825" cy="3521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90154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BBA3F47-5C5A-48DB-9692-F11AA70FEB9B}" type="slidenum">
              <a:rPr lang="en-US" altLang="en-US"/>
              <a:pPr/>
              <a:t>18</a:t>
            </a:fld>
            <a:endParaRPr lang="en-US" altLang="en-US"/>
          </a:p>
        </p:txBody>
      </p:sp>
      <p:sp>
        <p:nvSpPr>
          <p:cNvPr id="49153"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261362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1203325" y="806450"/>
            <a:ext cx="4695825" cy="3521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44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1203325" y="806450"/>
            <a:ext cx="4695825" cy="3521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04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1203325" y="806450"/>
            <a:ext cx="4695825" cy="3521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2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4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6653C18-047F-4693-8661-A9EF0A7CA1A4}" type="slidenum">
              <a:rPr lang="en-US" altLang="en-US"/>
              <a:pPr/>
              <a:t>2</a:t>
            </a:fld>
            <a:endParaRPr lang="en-US" altLang="en-US"/>
          </a:p>
        </p:txBody>
      </p:sp>
      <p:sp>
        <p:nvSpPr>
          <p:cNvPr id="32769"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284199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BD554D-ADF1-44A3-98FF-9019BD654D73}" type="slidenum">
              <a:rPr lang="en-US" altLang="en-US"/>
              <a:pPr/>
              <a:t>22</a:t>
            </a:fld>
            <a:endParaRPr lang="en-US" altLang="en-US"/>
          </a:p>
        </p:txBody>
      </p:sp>
      <p:sp>
        <p:nvSpPr>
          <p:cNvPr id="50177"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50179"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59CEF08D-C750-4729-A8E1-FD76DDEC057E}" type="slidenum">
              <a:rPr lang="en-US" altLang="en-US" sz="1200"/>
              <a:pPr algn="r">
                <a:buClrTx/>
                <a:buFontTx/>
                <a:buNone/>
              </a:pPr>
              <a:t>22</a:t>
            </a:fld>
            <a:endParaRPr lang="en-US" altLang="en-US" sz="1200"/>
          </a:p>
        </p:txBody>
      </p:sp>
    </p:spTree>
    <p:extLst>
      <p:ext uri="{BB962C8B-B14F-4D97-AF65-F5344CB8AC3E}">
        <p14:creationId xmlns:p14="http://schemas.microsoft.com/office/powerpoint/2010/main" val="67690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372355C-FA22-4768-A325-69D4698821AE}" type="slidenum">
              <a:rPr lang="en-US" altLang="en-US"/>
              <a:pPr/>
              <a:t>23</a:t>
            </a:fld>
            <a:endParaRPr lang="en-US" altLang="en-US"/>
          </a:p>
        </p:txBody>
      </p:sp>
      <p:sp>
        <p:nvSpPr>
          <p:cNvPr id="38913"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273736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301180-5AE2-4C37-A554-775EDD1BA785}" type="slidenum">
              <a:rPr lang="en-US" altLang="en-US"/>
              <a:pPr/>
              <a:t>24</a:t>
            </a:fld>
            <a:endParaRPr lang="en-US" altLang="en-US"/>
          </a:p>
        </p:txBody>
      </p:sp>
      <p:sp>
        <p:nvSpPr>
          <p:cNvPr id="51201"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51203"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186FC1B1-D942-4B22-ACBA-2F198ED45EB1}" type="slidenum">
              <a:rPr lang="en-US" altLang="en-US" sz="1200"/>
              <a:pPr algn="r">
                <a:buClrTx/>
                <a:buFontTx/>
                <a:buNone/>
              </a:pPr>
              <a:t>24</a:t>
            </a:fld>
            <a:endParaRPr lang="en-US" altLang="en-US" sz="1200"/>
          </a:p>
        </p:txBody>
      </p:sp>
    </p:spTree>
    <p:extLst>
      <p:ext uri="{BB962C8B-B14F-4D97-AF65-F5344CB8AC3E}">
        <p14:creationId xmlns:p14="http://schemas.microsoft.com/office/powerpoint/2010/main" val="53748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4C6D8EF-5E1E-4784-B844-2C59FF1A88E0}" type="slidenum">
              <a:rPr lang="en-US" altLang="en-US"/>
              <a:pPr/>
              <a:t>25</a:t>
            </a:fld>
            <a:endParaRPr lang="en-US" altLang="en-US"/>
          </a:p>
        </p:txBody>
      </p:sp>
      <p:sp>
        <p:nvSpPr>
          <p:cNvPr id="52225"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5386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56A0380-0420-4744-B847-49B57A0280DE}" type="slidenum">
              <a:rPr lang="en-US" altLang="en-US"/>
              <a:pPr/>
              <a:t>26</a:t>
            </a:fld>
            <a:endParaRPr lang="en-US" altLang="en-US"/>
          </a:p>
        </p:txBody>
      </p:sp>
      <p:sp>
        <p:nvSpPr>
          <p:cNvPr id="53249" name="Rectangle 1"/>
          <p:cNvSpPr txBox="1">
            <a:spLocks noGrp="1" noRot="1" noChangeAspect="1" noChangeArrowheads="1"/>
          </p:cNvSpPr>
          <p:nvPr>
            <p:ph type="sldImg"/>
          </p:nvPr>
        </p:nvSpPr>
        <p:spPr bwMode="auto">
          <a:xfrm>
            <a:off x="1203325" y="806450"/>
            <a:ext cx="4695825" cy="3521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3700777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7118DC-10F5-42D4-898E-5A0517EF4B86}" type="slidenum">
              <a:rPr lang="en-US" altLang="en-US"/>
              <a:pPr/>
              <a:t>27</a:t>
            </a:fld>
            <a:endParaRPr lang="en-US" altLang="en-US"/>
          </a:p>
        </p:txBody>
      </p:sp>
      <p:sp>
        <p:nvSpPr>
          <p:cNvPr id="54273"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54275"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F67813F6-72C6-4759-8EE9-05D3B509D19D}" type="slidenum">
              <a:rPr lang="en-US" altLang="en-US" sz="1200"/>
              <a:pPr algn="r">
                <a:buClrTx/>
                <a:buFontTx/>
                <a:buNone/>
              </a:pPr>
              <a:t>27</a:t>
            </a:fld>
            <a:endParaRPr lang="en-US" altLang="en-US" sz="1200"/>
          </a:p>
        </p:txBody>
      </p:sp>
    </p:spTree>
    <p:extLst>
      <p:ext uri="{BB962C8B-B14F-4D97-AF65-F5344CB8AC3E}">
        <p14:creationId xmlns:p14="http://schemas.microsoft.com/office/powerpoint/2010/main" val="195110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EC04F32-B2EB-4482-A089-EE1E17B03B69}" type="slidenum">
              <a:rPr lang="en-US" altLang="en-US"/>
              <a:pPr/>
              <a:t>28</a:t>
            </a:fld>
            <a:endParaRPr lang="en-US" altLang="en-US"/>
          </a:p>
        </p:txBody>
      </p:sp>
      <p:sp>
        <p:nvSpPr>
          <p:cNvPr id="55297"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55299"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C8A7AFAF-D9A3-463A-A70B-944E46DA3FE1}" type="slidenum">
              <a:rPr lang="en-US" altLang="en-US" sz="1200"/>
              <a:pPr algn="r">
                <a:buClrTx/>
                <a:buFontTx/>
                <a:buNone/>
              </a:pPr>
              <a:t>28</a:t>
            </a:fld>
            <a:endParaRPr lang="en-US" altLang="en-US" sz="1200"/>
          </a:p>
        </p:txBody>
      </p:sp>
    </p:spTree>
    <p:extLst>
      <p:ext uri="{BB962C8B-B14F-4D97-AF65-F5344CB8AC3E}">
        <p14:creationId xmlns:p14="http://schemas.microsoft.com/office/powerpoint/2010/main" val="303540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F26D7EA-2C38-4BE0-A201-84CAA0BD964D}" type="slidenum">
              <a:rPr lang="en-US" altLang="en-US"/>
              <a:pPr/>
              <a:t>29</a:t>
            </a:fld>
            <a:endParaRPr lang="en-US" altLang="en-US"/>
          </a:p>
        </p:txBody>
      </p:sp>
      <p:sp>
        <p:nvSpPr>
          <p:cNvPr id="56321"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56323"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4F01B8A8-115C-4CFD-A6C9-D9CACDB4E291}" type="slidenum">
              <a:rPr lang="en-US" altLang="en-US" sz="1200"/>
              <a:pPr algn="r">
                <a:buClrTx/>
                <a:buFontTx/>
                <a:buNone/>
              </a:pPr>
              <a:t>29</a:t>
            </a:fld>
            <a:endParaRPr lang="en-US" altLang="en-US" sz="1200"/>
          </a:p>
        </p:txBody>
      </p:sp>
    </p:spTree>
    <p:extLst>
      <p:ext uri="{BB962C8B-B14F-4D97-AF65-F5344CB8AC3E}">
        <p14:creationId xmlns:p14="http://schemas.microsoft.com/office/powerpoint/2010/main" val="1319923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9728653-1DB4-4AE0-943E-2FB5A4154684}" type="slidenum">
              <a:rPr lang="en-US" altLang="en-US"/>
              <a:pPr/>
              <a:t>31</a:t>
            </a:fld>
            <a:endParaRPr lang="en-US" altLang="en-US"/>
          </a:p>
        </p:txBody>
      </p:sp>
      <p:sp>
        <p:nvSpPr>
          <p:cNvPr id="57345"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383111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05E5CF2-9ABA-4FF4-8AA4-10C44B7F445D}" type="slidenum">
              <a:rPr lang="en-US" altLang="en-US"/>
              <a:pPr/>
              <a:t>3</a:t>
            </a:fld>
            <a:endParaRPr lang="en-US" altLang="en-US"/>
          </a:p>
        </p:txBody>
      </p:sp>
      <p:sp>
        <p:nvSpPr>
          <p:cNvPr id="33793"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33795"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A4F4906C-5FA0-4369-B3C2-C85441D5D891}" type="slidenum">
              <a:rPr lang="en-US" altLang="en-US" sz="1200"/>
              <a:pPr algn="r">
                <a:buClrTx/>
                <a:buFontTx/>
                <a:buNone/>
              </a:pPr>
              <a:t>3</a:t>
            </a:fld>
            <a:endParaRPr lang="en-US" altLang="en-US" sz="1200"/>
          </a:p>
        </p:txBody>
      </p:sp>
    </p:spTree>
    <p:extLst>
      <p:ext uri="{BB962C8B-B14F-4D97-AF65-F5344CB8AC3E}">
        <p14:creationId xmlns:p14="http://schemas.microsoft.com/office/powerpoint/2010/main" val="338200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B6E469A-7DEF-4455-BC77-5291094763DC}" type="slidenum">
              <a:rPr lang="en-US" altLang="en-US"/>
              <a:pPr/>
              <a:t>4</a:t>
            </a:fld>
            <a:endParaRPr lang="en-US" altLang="en-US"/>
          </a:p>
        </p:txBody>
      </p:sp>
      <p:sp>
        <p:nvSpPr>
          <p:cNvPr id="34817"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34819"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F702AFEE-C20E-4316-A797-CEC02B750363}" type="slidenum">
              <a:rPr lang="en-US" altLang="en-US" sz="1200"/>
              <a:pPr algn="r">
                <a:buClrTx/>
                <a:buFontTx/>
                <a:buNone/>
              </a:pPr>
              <a:t>4</a:t>
            </a:fld>
            <a:endParaRPr lang="en-US" altLang="en-US" sz="1200"/>
          </a:p>
        </p:txBody>
      </p:sp>
    </p:spTree>
    <p:extLst>
      <p:ext uri="{BB962C8B-B14F-4D97-AF65-F5344CB8AC3E}">
        <p14:creationId xmlns:p14="http://schemas.microsoft.com/office/powerpoint/2010/main" val="291193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8E4450-33AF-41C6-9E63-2CCBDD899ECA}" type="slidenum">
              <a:rPr lang="en-US" altLang="en-US"/>
              <a:pPr/>
              <a:t>5</a:t>
            </a:fld>
            <a:endParaRPr lang="en-US" altLang="en-US"/>
          </a:p>
        </p:txBody>
      </p:sp>
      <p:sp>
        <p:nvSpPr>
          <p:cNvPr id="35841" name="Rectangle 1"/>
          <p:cNvSpPr txBox="1">
            <a:spLocks noGrp="1" noRot="1" noChangeAspect="1" noChangeArrowheads="1"/>
          </p:cNvSpPr>
          <p:nvPr>
            <p:ph type="sldImg"/>
          </p:nvPr>
        </p:nvSpPr>
        <p:spPr bwMode="auto">
          <a:xfrm>
            <a:off x="1204913" y="704850"/>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
        <p:nvSpPr>
          <p:cNvPr id="35843" name="Text Box 3"/>
          <p:cNvSpPr txBox="1">
            <a:spLocks noChangeArrowheads="1"/>
          </p:cNvSpPr>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745" tIns="48227" rIns="92745" bIns="48227"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9BC04D8B-4F71-4A46-8AD0-B75B276700B9}" type="slidenum">
              <a:rPr lang="en-US" altLang="en-US" sz="1200"/>
              <a:pPr algn="r">
                <a:buClrTx/>
                <a:buFontTx/>
                <a:buNone/>
              </a:pPr>
              <a:t>5</a:t>
            </a:fld>
            <a:endParaRPr lang="en-US" altLang="en-US" sz="1200"/>
          </a:p>
        </p:txBody>
      </p:sp>
    </p:spTree>
    <p:extLst>
      <p:ext uri="{BB962C8B-B14F-4D97-AF65-F5344CB8AC3E}">
        <p14:creationId xmlns:p14="http://schemas.microsoft.com/office/powerpoint/2010/main" val="37135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F945D3E-8A87-40F6-AF2B-D1854E74AFF8}" type="slidenum">
              <a:rPr lang="en-US" altLang="en-US"/>
              <a:pPr/>
              <a:t>6</a:t>
            </a:fld>
            <a:endParaRPr lang="en-US" altLang="en-US"/>
          </a:p>
        </p:txBody>
      </p:sp>
      <p:sp>
        <p:nvSpPr>
          <p:cNvPr id="37889" name="Rectangle 1"/>
          <p:cNvSpPr txBox="1">
            <a:spLocks noGrp="1" noRot="1" noChangeAspect="1" noChangeArrowheads="1"/>
          </p:cNvSpPr>
          <p:nvPr>
            <p:ph type="sldImg"/>
          </p:nvPr>
        </p:nvSpPr>
        <p:spPr bwMode="auto">
          <a:xfrm>
            <a:off x="1203325" y="806450"/>
            <a:ext cx="4695825" cy="35210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79457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1BA81BB-7F1A-4AF5-8D92-EB6B13F483D7}" type="slidenum">
              <a:rPr lang="en-US" altLang="en-US"/>
              <a:pPr/>
              <a:t>7</a:t>
            </a:fld>
            <a:endParaRPr lang="en-US" altLang="en-US"/>
          </a:p>
        </p:txBody>
      </p:sp>
      <p:sp>
        <p:nvSpPr>
          <p:cNvPr id="39937"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377102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BE54242-5255-46C7-B4DA-2E0796B394EC}" type="slidenum">
              <a:rPr lang="en-US" altLang="en-US"/>
              <a:pPr/>
              <a:t>8</a:t>
            </a:fld>
            <a:endParaRPr lang="en-US" altLang="en-US"/>
          </a:p>
        </p:txBody>
      </p:sp>
      <p:sp>
        <p:nvSpPr>
          <p:cNvPr id="40961"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190134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FAF5FDC-7A29-44BA-B3BB-17FC7364CE25}" type="slidenum">
              <a:rPr lang="en-US" altLang="en-US"/>
              <a:pPr/>
              <a:t>9</a:t>
            </a:fld>
            <a:endParaRPr lang="en-US" altLang="en-US"/>
          </a:p>
        </p:txBody>
      </p:sp>
      <p:sp>
        <p:nvSpPr>
          <p:cNvPr id="41985" name="Rectangle 1"/>
          <p:cNvSpPr txBox="1">
            <a:spLocks noGrp="1" noRot="1" noChangeAspect="1" noChangeArrowheads="1"/>
          </p:cNvSpPr>
          <p:nvPr>
            <p:ph type="sldImg"/>
          </p:nvPr>
        </p:nvSpPr>
        <p:spPr bwMode="auto">
          <a:xfrm>
            <a:off x="1204913" y="714375"/>
            <a:ext cx="4692650" cy="3519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p:cNvSpPr txBox="1">
            <a:spLocks noChangeArrowheads="1"/>
          </p:cNvSpPr>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229" tIns="47114" rIns="94229" bIns="47114" anchor="ctr"/>
          <a:lstStyle/>
          <a:p>
            <a:endParaRPr lang="en-US"/>
          </a:p>
        </p:txBody>
      </p:sp>
    </p:spTree>
    <p:extLst>
      <p:ext uri="{BB962C8B-B14F-4D97-AF65-F5344CB8AC3E}">
        <p14:creationId xmlns:p14="http://schemas.microsoft.com/office/powerpoint/2010/main" val="273211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681A0059-AC3F-42DB-8430-F51A3A591256}" type="slidenum">
              <a:rPr lang="en-US" altLang="en-US"/>
              <a:pPr/>
              <a:t>‹#›</a:t>
            </a:fld>
            <a:endParaRPr lang="en-US" altLang="en-US"/>
          </a:p>
        </p:txBody>
      </p:sp>
    </p:spTree>
    <p:extLst>
      <p:ext uri="{BB962C8B-B14F-4D97-AF65-F5344CB8AC3E}">
        <p14:creationId xmlns:p14="http://schemas.microsoft.com/office/powerpoint/2010/main" val="3820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2961C9E-0483-4193-AD94-186F482F9CA7}" type="slidenum">
              <a:rPr lang="en-US" altLang="en-US"/>
              <a:pPr/>
              <a:t>‹#›</a:t>
            </a:fld>
            <a:endParaRPr lang="en-US" altLang="en-US"/>
          </a:p>
        </p:txBody>
      </p:sp>
    </p:spTree>
    <p:extLst>
      <p:ext uri="{BB962C8B-B14F-4D97-AF65-F5344CB8AC3E}">
        <p14:creationId xmlns:p14="http://schemas.microsoft.com/office/powerpoint/2010/main" val="196362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00063"/>
            <a:ext cx="2098675" cy="562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500063"/>
            <a:ext cx="6146800" cy="562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0EDA1331-4A5D-486B-9C17-FF2A5B4400A9}" type="slidenum">
              <a:rPr lang="en-US" altLang="en-US"/>
              <a:pPr/>
              <a:t>‹#›</a:t>
            </a:fld>
            <a:endParaRPr lang="en-US" altLang="en-US"/>
          </a:p>
        </p:txBody>
      </p:sp>
    </p:spTree>
    <p:extLst>
      <p:ext uri="{BB962C8B-B14F-4D97-AF65-F5344CB8AC3E}">
        <p14:creationId xmlns:p14="http://schemas.microsoft.com/office/powerpoint/2010/main" val="213071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F98DE305-914D-454E-BA4D-AD18D8F5FB43}" type="slidenum">
              <a:rPr lang="en-US" altLang="en-US"/>
              <a:pPr/>
              <a:t>‹#›</a:t>
            </a:fld>
            <a:endParaRPr lang="en-US" altLang="en-US"/>
          </a:p>
        </p:txBody>
      </p:sp>
    </p:spTree>
    <p:extLst>
      <p:ext uri="{BB962C8B-B14F-4D97-AF65-F5344CB8AC3E}">
        <p14:creationId xmlns:p14="http://schemas.microsoft.com/office/powerpoint/2010/main" val="195138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8638BF9-B8D9-4924-94F7-D5B87302357E}" type="slidenum">
              <a:rPr lang="en-US" altLang="en-US"/>
              <a:pPr/>
              <a:t>‹#›</a:t>
            </a:fld>
            <a:endParaRPr lang="en-US" altLang="en-US"/>
          </a:p>
        </p:txBody>
      </p:sp>
    </p:spTree>
    <p:extLst>
      <p:ext uri="{BB962C8B-B14F-4D97-AF65-F5344CB8AC3E}">
        <p14:creationId xmlns:p14="http://schemas.microsoft.com/office/powerpoint/2010/main" val="135725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F6D3434E-60F2-475C-9DBC-F6DCC6111374}" type="slidenum">
              <a:rPr lang="en-US" altLang="en-US"/>
              <a:pPr/>
              <a:t>‹#›</a:t>
            </a:fld>
            <a:endParaRPr lang="en-US" altLang="en-US"/>
          </a:p>
        </p:txBody>
      </p:sp>
    </p:spTree>
    <p:extLst>
      <p:ext uri="{BB962C8B-B14F-4D97-AF65-F5344CB8AC3E}">
        <p14:creationId xmlns:p14="http://schemas.microsoft.com/office/powerpoint/2010/main" val="5805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27D647DC-D0C9-453E-99A9-2791D32AE679}" type="slidenum">
              <a:rPr lang="en-US" altLang="en-US"/>
              <a:pPr/>
              <a:t>‹#›</a:t>
            </a:fld>
            <a:endParaRPr lang="en-US" altLang="en-US"/>
          </a:p>
        </p:txBody>
      </p:sp>
    </p:spTree>
    <p:extLst>
      <p:ext uri="{BB962C8B-B14F-4D97-AF65-F5344CB8AC3E}">
        <p14:creationId xmlns:p14="http://schemas.microsoft.com/office/powerpoint/2010/main" val="376968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4E47A93C-EF15-41BA-9D6C-375A9BCEF246}" type="slidenum">
              <a:rPr lang="en-US" altLang="en-US"/>
              <a:pPr/>
              <a:t>‹#›</a:t>
            </a:fld>
            <a:endParaRPr lang="en-US" altLang="en-US"/>
          </a:p>
        </p:txBody>
      </p:sp>
    </p:spTree>
    <p:extLst>
      <p:ext uri="{BB962C8B-B14F-4D97-AF65-F5344CB8AC3E}">
        <p14:creationId xmlns:p14="http://schemas.microsoft.com/office/powerpoint/2010/main" val="345696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4BFE692A-D829-4642-837E-F15071CDCF31}" type="slidenum">
              <a:rPr lang="en-US" altLang="en-US"/>
              <a:pPr/>
              <a:t>‹#›</a:t>
            </a:fld>
            <a:endParaRPr lang="en-US" altLang="en-US"/>
          </a:p>
        </p:txBody>
      </p:sp>
    </p:spTree>
    <p:extLst>
      <p:ext uri="{BB962C8B-B14F-4D97-AF65-F5344CB8AC3E}">
        <p14:creationId xmlns:p14="http://schemas.microsoft.com/office/powerpoint/2010/main" val="2281003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A3A721DD-0745-478F-8FE8-2095982C7944}" type="slidenum">
              <a:rPr lang="en-US" altLang="en-US"/>
              <a:pPr/>
              <a:t>‹#›</a:t>
            </a:fld>
            <a:endParaRPr lang="en-US" altLang="en-US"/>
          </a:p>
        </p:txBody>
      </p:sp>
    </p:spTree>
    <p:extLst>
      <p:ext uri="{BB962C8B-B14F-4D97-AF65-F5344CB8AC3E}">
        <p14:creationId xmlns:p14="http://schemas.microsoft.com/office/powerpoint/2010/main" val="1664253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FDC5740D-D084-4377-8CD3-7A6189E0BE1B}" type="slidenum">
              <a:rPr lang="en-US" altLang="en-US"/>
              <a:pPr/>
              <a:t>‹#›</a:t>
            </a:fld>
            <a:endParaRPr lang="en-US" altLang="en-US"/>
          </a:p>
        </p:txBody>
      </p:sp>
    </p:spTree>
    <p:extLst>
      <p:ext uri="{BB962C8B-B14F-4D97-AF65-F5344CB8AC3E}">
        <p14:creationId xmlns:p14="http://schemas.microsoft.com/office/powerpoint/2010/main" val="14983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A7A0444E-1501-426A-B2A1-4D09258FFB45}" type="slidenum">
              <a:rPr lang="en-US" altLang="en-US"/>
              <a:pPr/>
              <a:t>‹#›</a:t>
            </a:fld>
            <a:endParaRPr lang="en-US" altLang="en-US"/>
          </a:p>
        </p:txBody>
      </p:sp>
    </p:spTree>
    <p:extLst>
      <p:ext uri="{BB962C8B-B14F-4D97-AF65-F5344CB8AC3E}">
        <p14:creationId xmlns:p14="http://schemas.microsoft.com/office/powerpoint/2010/main" val="3872639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9850457B-3437-412C-9D20-99CFEC97638A}" type="slidenum">
              <a:rPr lang="en-US" altLang="en-US"/>
              <a:pPr/>
              <a:t>‹#›</a:t>
            </a:fld>
            <a:endParaRPr lang="en-US" altLang="en-US"/>
          </a:p>
        </p:txBody>
      </p:sp>
    </p:spTree>
    <p:extLst>
      <p:ext uri="{BB962C8B-B14F-4D97-AF65-F5344CB8AC3E}">
        <p14:creationId xmlns:p14="http://schemas.microsoft.com/office/powerpoint/2010/main" val="476548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D08EE830-E4BF-4663-B6C2-92C6F0BFB9C8}" type="slidenum">
              <a:rPr lang="en-US" altLang="en-US"/>
              <a:pPr/>
              <a:t>‹#›</a:t>
            </a:fld>
            <a:endParaRPr lang="en-US" altLang="en-US"/>
          </a:p>
        </p:txBody>
      </p:sp>
    </p:spTree>
    <p:extLst>
      <p:ext uri="{BB962C8B-B14F-4D97-AF65-F5344CB8AC3E}">
        <p14:creationId xmlns:p14="http://schemas.microsoft.com/office/powerpoint/2010/main" val="356385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00063"/>
            <a:ext cx="2098675" cy="562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500063"/>
            <a:ext cx="6146800" cy="562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21F754B-441A-411E-92BF-83727611F660}" type="slidenum">
              <a:rPr lang="en-US" altLang="en-US"/>
              <a:pPr/>
              <a:t>‹#›</a:t>
            </a:fld>
            <a:endParaRPr lang="en-US" altLang="en-US"/>
          </a:p>
        </p:txBody>
      </p:sp>
    </p:spTree>
    <p:extLst>
      <p:ext uri="{BB962C8B-B14F-4D97-AF65-F5344CB8AC3E}">
        <p14:creationId xmlns:p14="http://schemas.microsoft.com/office/powerpoint/2010/main" val="1712473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53095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15122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2534947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1349317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1201855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1040134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289625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53F43076-796D-44D3-8F25-4AFAA910D25D}" type="slidenum">
              <a:rPr lang="en-US" altLang="en-US"/>
              <a:pPr/>
              <a:t>‹#›</a:t>
            </a:fld>
            <a:endParaRPr lang="en-US" altLang="en-US"/>
          </a:p>
        </p:txBody>
      </p:sp>
    </p:spTree>
    <p:extLst>
      <p:ext uri="{BB962C8B-B14F-4D97-AF65-F5344CB8AC3E}">
        <p14:creationId xmlns:p14="http://schemas.microsoft.com/office/powerpoint/2010/main" val="1557569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2273208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1261444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309599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500063"/>
            <a:ext cx="2098675" cy="562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500063"/>
            <a:ext cx="6146800" cy="562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r>
              <a:rPr lang="id-ID" altLang="en-US"/>
              <a:t>@2015 Zalzulifa</a:t>
            </a:r>
          </a:p>
        </p:txBody>
      </p:sp>
    </p:spTree>
    <p:extLst>
      <p:ext uri="{BB962C8B-B14F-4D97-AF65-F5344CB8AC3E}">
        <p14:creationId xmlns:p14="http://schemas.microsoft.com/office/powerpoint/2010/main" val="241376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B42BFC0C-E15B-455B-9EDF-4C0A7B2F3A21}" type="slidenum">
              <a:rPr lang="en-US" altLang="en-US"/>
              <a:pPr/>
              <a:t>‹#›</a:t>
            </a:fld>
            <a:endParaRPr lang="en-US" altLang="en-US"/>
          </a:p>
        </p:txBody>
      </p:sp>
    </p:spTree>
    <p:extLst>
      <p:ext uri="{BB962C8B-B14F-4D97-AF65-F5344CB8AC3E}">
        <p14:creationId xmlns:p14="http://schemas.microsoft.com/office/powerpoint/2010/main" val="215227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6ED9CC38-6D98-4F93-B806-6E12EF370D3C}" type="slidenum">
              <a:rPr lang="en-US" altLang="en-US"/>
              <a:pPr/>
              <a:t>‹#›</a:t>
            </a:fld>
            <a:endParaRPr lang="en-US" altLang="en-US"/>
          </a:p>
        </p:txBody>
      </p:sp>
    </p:spTree>
    <p:extLst>
      <p:ext uri="{BB962C8B-B14F-4D97-AF65-F5344CB8AC3E}">
        <p14:creationId xmlns:p14="http://schemas.microsoft.com/office/powerpoint/2010/main" val="206437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F11B1937-0641-48BB-83C9-24FB8310A36C}" type="slidenum">
              <a:rPr lang="en-US" altLang="en-US"/>
              <a:pPr/>
              <a:t>‹#›</a:t>
            </a:fld>
            <a:endParaRPr lang="en-US" altLang="en-US"/>
          </a:p>
        </p:txBody>
      </p:sp>
    </p:spTree>
    <p:extLst>
      <p:ext uri="{BB962C8B-B14F-4D97-AF65-F5344CB8AC3E}">
        <p14:creationId xmlns:p14="http://schemas.microsoft.com/office/powerpoint/2010/main" val="835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7C6319AE-CABE-402E-BBE1-97280026E3EA}" type="slidenum">
              <a:rPr lang="en-US" altLang="en-US"/>
              <a:pPr/>
              <a:t>‹#›</a:t>
            </a:fld>
            <a:endParaRPr lang="en-US" altLang="en-US"/>
          </a:p>
        </p:txBody>
      </p:sp>
    </p:spTree>
    <p:extLst>
      <p:ext uri="{BB962C8B-B14F-4D97-AF65-F5344CB8AC3E}">
        <p14:creationId xmlns:p14="http://schemas.microsoft.com/office/powerpoint/2010/main" val="163183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E520898-A359-48DF-BB89-3E6C4E4429BC}" type="slidenum">
              <a:rPr lang="en-US" altLang="en-US"/>
              <a:pPr/>
              <a:t>‹#›</a:t>
            </a:fld>
            <a:endParaRPr lang="en-US" altLang="en-US"/>
          </a:p>
        </p:txBody>
      </p:sp>
    </p:spTree>
    <p:extLst>
      <p:ext uri="{BB962C8B-B14F-4D97-AF65-F5344CB8AC3E}">
        <p14:creationId xmlns:p14="http://schemas.microsoft.com/office/powerpoint/2010/main" val="255849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B20FB19-5E7B-4BD2-ACCA-125D08F30151}" type="slidenum">
              <a:rPr lang="en-US" altLang="en-US"/>
              <a:pPr/>
              <a:t>‹#›</a:t>
            </a:fld>
            <a:endParaRPr lang="en-US" altLang="en-US"/>
          </a:p>
        </p:txBody>
      </p:sp>
    </p:spTree>
    <p:extLst>
      <p:ext uri="{BB962C8B-B14F-4D97-AF65-F5344CB8AC3E}">
        <p14:creationId xmlns:p14="http://schemas.microsoft.com/office/powerpoint/2010/main" val="126467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85750" y="50006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Text Box 3"/>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Text Box 4"/>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Rectangle 5"/>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CF2D2225-9536-41F0-A43C-CE9DBE4E12AB}" type="slidenum">
              <a:rPr lang="en-US" altLang="en-US"/>
              <a:pPr/>
              <a:t>‹#›</a:t>
            </a:fld>
            <a:endParaRPr lang="en-US" altLang="en-US"/>
          </a:p>
        </p:txBody>
      </p:sp>
      <p:sp>
        <p:nvSpPr>
          <p:cNvPr id="1030" name="AutoShape 6"/>
          <p:cNvSpPr>
            <a:spLocks noChangeArrowheads="1"/>
          </p:cNvSpPr>
          <p:nvPr/>
        </p:nvSpPr>
        <p:spPr bwMode="auto">
          <a:xfrm>
            <a:off x="381000" y="228600"/>
            <a:ext cx="8229600" cy="609600"/>
          </a:xfrm>
          <a:custGeom>
            <a:avLst/>
            <a:gdLst>
              <a:gd name="G0" fmla="+- 1000 0 0"/>
              <a:gd name="G1" fmla="+- 1 0 0"/>
              <a:gd name="G2" fmla="*/ 1 16385 2"/>
              <a:gd name="T0" fmla="*/ 0 w 1000"/>
              <a:gd name="T1" fmla="*/ 2147483647 h 1000"/>
              <a:gd name="T2" fmla="*/ 0 w 1000"/>
              <a:gd name="T3" fmla="*/ 0 h 1000"/>
              <a:gd name="T4" fmla="*/ 2147483647 w 1000"/>
              <a:gd name="T5" fmla="*/ 0 h 1000"/>
              <a:gd name="T6" fmla="*/ 0 w 1000"/>
              <a:gd name="T7" fmla="*/ 0 h 1000"/>
              <a:gd name="T8" fmla="*/ 1000 w 1000"/>
              <a:gd name="T9" fmla="*/ 1000 h 1000"/>
            </a:gdLst>
            <a:ahLst/>
            <a:cxnLst>
              <a:cxn ang="0">
                <a:pos x="T0" y="T1"/>
              </a:cxn>
              <a:cxn ang="0">
                <a:pos x="T2" y="T3"/>
              </a:cxn>
              <a:cxn ang="0">
                <a:pos x="T4" y="T5"/>
              </a:cxn>
            </a:cxnLst>
            <a:rect l="T6" t="T7" r="T8" b="T9"/>
            <a:pathLst>
              <a:path w="1000" h="1000">
                <a:moveTo>
                  <a:pt x="0" y="1000"/>
                </a:moveTo>
                <a:lnTo>
                  <a:pt x="0" y="0"/>
                </a:lnTo>
                <a:lnTo>
                  <a:pt x="1000" y="0"/>
                </a:lnTo>
              </a:path>
            </a:pathLst>
          </a:custGeom>
          <a:noFill/>
          <a:ln w="19080" cap="sq">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Line 7"/>
          <p:cNvSpPr>
            <a:spLocks noChangeShapeType="1"/>
          </p:cNvSpPr>
          <p:nvPr/>
        </p:nvSpPr>
        <p:spPr bwMode="auto">
          <a:xfrm>
            <a:off x="457200" y="6172200"/>
            <a:ext cx="8229600"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200" kern="1200">
          <a:solidFill>
            <a:srgbClr val="006633"/>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57200"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609600" y="1219200"/>
            <a:ext cx="7924800" cy="914400"/>
          </a:xfrm>
          <a:custGeom>
            <a:avLst/>
            <a:gdLst>
              <a:gd name="G0" fmla="+- 1000 0 0"/>
              <a:gd name="G1" fmla="+- 1 0 0"/>
              <a:gd name="G2" fmla="*/ 1 16385 2"/>
              <a:gd name="T0" fmla="*/ 0 w 1000"/>
              <a:gd name="T1" fmla="*/ 2147483647 h 1000"/>
              <a:gd name="T2" fmla="*/ 0 w 1000"/>
              <a:gd name="T3" fmla="*/ 0 h 1000"/>
              <a:gd name="T4" fmla="*/ 2147483647 w 1000"/>
              <a:gd name="T5" fmla="*/ 0 h 1000"/>
              <a:gd name="T6" fmla="*/ 0 w 1000"/>
              <a:gd name="T7" fmla="*/ 0 h 1000"/>
              <a:gd name="T8" fmla="*/ 1000 w 1000"/>
              <a:gd name="T9" fmla="*/ 1000 h 1000"/>
            </a:gdLst>
            <a:ahLst/>
            <a:cxnLst>
              <a:cxn ang="0">
                <a:pos x="T0" y="T1"/>
              </a:cxn>
              <a:cxn ang="0">
                <a:pos x="T2" y="T3"/>
              </a:cxn>
              <a:cxn ang="0">
                <a:pos x="T4" y="T5"/>
              </a:cxn>
            </a:cxnLst>
            <a:rect l="T6" t="T7" r="T8" b="T9"/>
            <a:pathLst>
              <a:path w="1000" h="1000">
                <a:moveTo>
                  <a:pt x="0" y="1000"/>
                </a:moveTo>
                <a:lnTo>
                  <a:pt x="0" y="0"/>
                </a:lnTo>
                <a:lnTo>
                  <a:pt x="1000" y="0"/>
                </a:lnTo>
              </a:path>
            </a:pathLst>
          </a:custGeom>
          <a:noFill/>
          <a:ln w="25560" cap="sq">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Line 2"/>
          <p:cNvSpPr>
            <a:spLocks noChangeShapeType="1"/>
          </p:cNvSpPr>
          <p:nvPr/>
        </p:nvSpPr>
        <p:spPr bwMode="auto">
          <a:xfrm>
            <a:off x="1981200" y="3962400"/>
            <a:ext cx="6511925"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 name="Rectangle 3"/>
          <p:cNvSpPr>
            <a:spLocks noGrp="1" noChangeArrowheads="1"/>
          </p:cNvSpPr>
          <p:nvPr>
            <p:ph type="title"/>
          </p:nvPr>
        </p:nvSpPr>
        <p:spPr bwMode="auto">
          <a:xfrm>
            <a:off x="285750" y="50006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
        <p:nvSpPr>
          <p:cNvPr id="2052" name="Rectangle 4"/>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053" name="Text Box 5"/>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Text Box 6"/>
          <p:cNvSpPr txBox="1">
            <a:spLocks noChangeArrowheads="1"/>
          </p:cNvSpPr>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j-lt"/>
                <a:cs typeface="Segoe UI" panose="020B0502040204020203" pitchFamily="34" charset="0"/>
              </a:defRPr>
            </a:lvl1pPr>
          </a:lstStyle>
          <a:p>
            <a:fld id="{7B54E50C-7D48-40E7-A144-47F8A3FC41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200" kern="1200">
          <a:solidFill>
            <a:srgbClr val="006633"/>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57200"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381000" y="228600"/>
            <a:ext cx="8229600" cy="609600"/>
          </a:xfrm>
          <a:custGeom>
            <a:avLst/>
            <a:gdLst>
              <a:gd name="G0" fmla="+- 1000 0 0"/>
              <a:gd name="G1" fmla="+- 1 0 0"/>
              <a:gd name="G2" fmla="*/ 1 16385 2"/>
              <a:gd name="T0" fmla="*/ 0 w 1000"/>
              <a:gd name="T1" fmla="*/ 2147483647 h 1000"/>
              <a:gd name="T2" fmla="*/ 0 w 1000"/>
              <a:gd name="T3" fmla="*/ 0 h 1000"/>
              <a:gd name="T4" fmla="*/ 2147483647 w 1000"/>
              <a:gd name="T5" fmla="*/ 0 h 1000"/>
              <a:gd name="T6" fmla="*/ 0 w 1000"/>
              <a:gd name="T7" fmla="*/ 0 h 1000"/>
              <a:gd name="T8" fmla="*/ 1000 w 1000"/>
              <a:gd name="T9" fmla="*/ 1000 h 1000"/>
            </a:gdLst>
            <a:ahLst/>
            <a:cxnLst>
              <a:cxn ang="0">
                <a:pos x="T0" y="T1"/>
              </a:cxn>
              <a:cxn ang="0">
                <a:pos x="T2" y="T3"/>
              </a:cxn>
              <a:cxn ang="0">
                <a:pos x="T4" y="T5"/>
              </a:cxn>
            </a:cxnLst>
            <a:rect l="T6" t="T7" r="T8" b="T9"/>
            <a:pathLst>
              <a:path w="1000" h="1000">
                <a:moveTo>
                  <a:pt x="0" y="1000"/>
                </a:moveTo>
                <a:lnTo>
                  <a:pt x="0" y="0"/>
                </a:lnTo>
                <a:lnTo>
                  <a:pt x="1000" y="0"/>
                </a:lnTo>
              </a:path>
            </a:pathLst>
          </a:custGeom>
          <a:noFill/>
          <a:ln w="19080" cap="sq">
            <a:solidFill>
              <a:srgbClr val="CC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Line 2"/>
          <p:cNvSpPr>
            <a:spLocks noChangeShapeType="1"/>
          </p:cNvSpPr>
          <p:nvPr/>
        </p:nvSpPr>
        <p:spPr bwMode="auto">
          <a:xfrm>
            <a:off x="457200" y="6172200"/>
            <a:ext cx="8229600" cy="1588"/>
          </a:xfrm>
          <a:prstGeom prst="line">
            <a:avLst/>
          </a:prstGeom>
          <a:noFill/>
          <a:ln w="19080" cap="sq">
            <a:solidFill>
              <a:srgbClr val="CC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Rectangle 3"/>
          <p:cNvSpPr>
            <a:spLocks noGrp="1" noChangeArrowheads="1"/>
          </p:cNvSpPr>
          <p:nvPr>
            <p:ph type="title"/>
          </p:nvPr>
        </p:nvSpPr>
        <p:spPr bwMode="auto">
          <a:xfrm>
            <a:off x="285750" y="50006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
        <p:nvSpPr>
          <p:cNvPr id="3076" name="Rectangle 4"/>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3077" name="Text Box 5"/>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Rectangle 7"/>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57200" algn="l"/>
                <a:tab pos="914400" algn="l"/>
                <a:tab pos="1371600" algn="l"/>
                <a:tab pos="1828800" algn="l"/>
              </a:tabLst>
              <a:defRPr sz="1200">
                <a:solidFill>
                  <a:srgbClr val="000000"/>
                </a:solidFill>
                <a:latin typeface="+mj-lt"/>
                <a:cs typeface="Segoe UI" panose="020B0502040204020203" pitchFamily="34" charset="0"/>
              </a:defRPr>
            </a:lvl1pPr>
          </a:lstStyle>
          <a:p>
            <a:r>
              <a:rPr lang="id-ID" altLang="en-US"/>
              <a:t>@2015 Zalzulifa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200" kern="1200">
          <a:solidFill>
            <a:srgbClr val="006633"/>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200">
          <a:solidFill>
            <a:srgbClr val="006633"/>
          </a:solidFill>
          <a:latin typeface="Garamond" panose="02020404030301010803" pitchFamily="18" charset="0"/>
          <a:ea typeface="Microsoft YaHei" panose="020B0503020204020204" pitchFamily="34" charset="-122"/>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kern="1200">
          <a:solidFill>
            <a:srgbClr val="000000"/>
          </a:solidFill>
          <a:latin typeface="+mn-lt"/>
          <a:ea typeface="+mn-ea"/>
          <a:cs typeface="+mn-cs"/>
        </a:defRPr>
      </a:lvl2pPr>
      <a:lvl3pPr marL="1143000" indent="-228600" algn="l" defTabSz="457200"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jpeg"/><Relationship Id="rId5" Type="http://schemas.openxmlformats.org/officeDocument/2006/relationships/image" Target="../media/image41.png"/><Relationship Id="rId10" Type="http://schemas.openxmlformats.org/officeDocument/2006/relationships/image" Target="../media/image45.jpg"/><Relationship Id="rId4" Type="http://schemas.openxmlformats.org/officeDocument/2006/relationships/image" Target="../media/image40.png"/><Relationship Id="rId9" Type="http://schemas.openxmlformats.org/officeDocument/2006/relationships/image" Target="../media/image37.gif"/></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8.jpeg"/><Relationship Id="rId3" Type="http://schemas.openxmlformats.org/officeDocument/2006/relationships/image" Target="../media/image54.jpeg"/><Relationship Id="rId21" Type="http://schemas.openxmlformats.org/officeDocument/2006/relationships/image" Target="../media/image71.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7.jpeg"/><Relationship Id="rId2" Type="http://schemas.openxmlformats.org/officeDocument/2006/relationships/notesSlide" Target="../notesSlides/notesSlide26.xml"/><Relationship Id="rId16" Type="http://schemas.openxmlformats.org/officeDocument/2006/relationships/image" Target="../media/image66.jpeg"/><Relationship Id="rId20" Type="http://schemas.openxmlformats.org/officeDocument/2006/relationships/image" Target="../media/image70.jpeg"/><Relationship Id="rId1" Type="http://schemas.openxmlformats.org/officeDocument/2006/relationships/slideLayout" Target="../slideLayouts/slideLayout29.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5" Type="http://schemas.openxmlformats.org/officeDocument/2006/relationships/image" Target="../media/image46.jpeg"/><Relationship Id="rId10" Type="http://schemas.openxmlformats.org/officeDocument/2006/relationships/image" Target="../media/image61.jpeg"/><Relationship Id="rId19" Type="http://schemas.openxmlformats.org/officeDocument/2006/relationships/image" Target="../media/image69.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0"/>
            <a:ext cx="9144000" cy="4572000"/>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Bef>
                <a:spcPts val="700"/>
              </a:spcBef>
              <a:buClrTx/>
              <a:buSzPct val="65000"/>
              <a:buFontTx/>
              <a:buNone/>
            </a:pPr>
            <a:endParaRPr lang="id-ID" altLang="en-US" sz="2800" b="1" dirty="0">
              <a:latin typeface="Arial Black" panose="020B0A04020102020204" pitchFamily="34" charset="0"/>
            </a:endParaRPr>
          </a:p>
          <a:p>
            <a:pPr algn="ctr">
              <a:spcBef>
                <a:spcPts val="700"/>
              </a:spcBef>
              <a:buClrTx/>
              <a:buSzPct val="65000"/>
              <a:buFontTx/>
              <a:buNone/>
            </a:pPr>
            <a:endParaRPr lang="id-ID" altLang="en-US" sz="2800" b="1" dirty="0">
              <a:latin typeface="Arial Black" panose="020B0A04020102020204" pitchFamily="34" charset="0"/>
            </a:endParaRPr>
          </a:p>
          <a:p>
            <a:pPr algn="ctr">
              <a:spcBef>
                <a:spcPts val="700"/>
              </a:spcBef>
              <a:buClrTx/>
              <a:buSzPct val="65000"/>
              <a:buFontTx/>
              <a:buNone/>
            </a:pPr>
            <a:endParaRPr lang="id-ID" altLang="en-US" sz="2800" b="1" dirty="0">
              <a:latin typeface="Arial Black" panose="020B0A04020102020204" pitchFamily="34" charset="0"/>
            </a:endParaRPr>
          </a:p>
          <a:p>
            <a:pPr algn="ctr">
              <a:spcBef>
                <a:spcPts val="700"/>
              </a:spcBef>
              <a:buClrTx/>
              <a:buSzPct val="65000"/>
              <a:buFontTx/>
              <a:buNone/>
            </a:pPr>
            <a:endParaRPr lang="id-ID" altLang="en-US" sz="2800" b="1" dirty="0">
              <a:latin typeface="Arial Black" panose="020B0A04020102020204" pitchFamily="34" charset="0"/>
            </a:endParaRPr>
          </a:p>
          <a:p>
            <a:pPr algn="ctr">
              <a:spcBef>
                <a:spcPts val="1000"/>
              </a:spcBef>
              <a:buClrTx/>
              <a:buSzPct val="65000"/>
              <a:buFontTx/>
              <a:buNone/>
            </a:pPr>
            <a:r>
              <a:rPr lang="id-ID" altLang="en-US" sz="4000" b="1" dirty="0">
                <a:latin typeface="Times New Roman" panose="02020603050405020304" pitchFamily="18" charset="0"/>
                <a:cs typeface="Times New Roman" panose="02020603050405020304" pitchFamily="18" charset="0"/>
              </a:rPr>
              <a:t>PUBLIPRENEUR  BASED </a:t>
            </a:r>
          </a:p>
          <a:p>
            <a:pPr algn="ctr">
              <a:spcBef>
                <a:spcPts val="1000"/>
              </a:spcBef>
              <a:buClrTx/>
              <a:buSzPct val="65000"/>
              <a:buFontTx/>
              <a:buNone/>
            </a:pPr>
            <a:r>
              <a:rPr lang="id-ID" altLang="en-US" sz="4000" b="1" dirty="0">
                <a:latin typeface="Times New Roman" panose="02020603050405020304" pitchFamily="18" charset="0"/>
                <a:cs typeface="Times New Roman" panose="02020603050405020304" pitchFamily="18" charset="0"/>
              </a:rPr>
              <a:t>LANGUAGE LEARNING (PBLL) </a:t>
            </a:r>
          </a:p>
          <a:p>
            <a:pPr algn="ctr">
              <a:spcBef>
                <a:spcPts val="1000"/>
              </a:spcBef>
              <a:buClrTx/>
              <a:buSzPct val="65000"/>
              <a:buFontTx/>
              <a:buNone/>
            </a:pPr>
            <a:r>
              <a:rPr lang="id-ID" altLang="en-US" sz="4000" b="1" dirty="0">
                <a:latin typeface="Times New Roman" panose="02020603050405020304" pitchFamily="18" charset="0"/>
                <a:cs typeface="Times New Roman" panose="02020603050405020304" pitchFamily="18" charset="0"/>
              </a:rPr>
              <a:t>As an Approach</a:t>
            </a:r>
          </a:p>
          <a:p>
            <a:pPr>
              <a:spcBef>
                <a:spcPts val="450"/>
              </a:spcBef>
              <a:buClrTx/>
              <a:buSzPct val="65000"/>
              <a:buFontTx/>
              <a:buNone/>
            </a:pPr>
            <a:r>
              <a:rPr lang="en-US" altLang="en-US" b="1" dirty="0"/>
              <a:t> </a:t>
            </a:r>
          </a:p>
          <a:p>
            <a:pPr>
              <a:spcBef>
                <a:spcPts val="350"/>
              </a:spcBef>
              <a:buClrTx/>
              <a:buSzPct val="65000"/>
              <a:buFontTx/>
              <a:buNone/>
            </a:pPr>
            <a:r>
              <a:rPr lang="en-US" altLang="en-US" sz="1400" b="1" dirty="0"/>
              <a:t> </a:t>
            </a:r>
          </a:p>
          <a:p>
            <a:pPr>
              <a:spcBef>
                <a:spcPts val="350"/>
              </a:spcBef>
              <a:buClrTx/>
              <a:buSzPct val="65000"/>
              <a:buFontTx/>
              <a:buNone/>
            </a:pPr>
            <a:r>
              <a:rPr lang="en-US" altLang="en-US" sz="1400" b="1" dirty="0"/>
              <a:t> </a:t>
            </a:r>
          </a:p>
          <a:p>
            <a:pPr>
              <a:spcBef>
                <a:spcPts val="350"/>
              </a:spcBef>
              <a:buClrTx/>
              <a:buSzPct val="65000"/>
              <a:buFontTx/>
              <a:buNone/>
            </a:pPr>
            <a:r>
              <a:rPr lang="en-US" altLang="en-US" sz="1400" b="1" dirty="0"/>
              <a:t> </a:t>
            </a:r>
          </a:p>
        </p:txBody>
      </p:sp>
      <p:sp>
        <p:nvSpPr>
          <p:cNvPr id="5122" name="Text Box 2"/>
          <p:cNvSpPr txBox="1">
            <a:spLocks noChangeArrowheads="1"/>
          </p:cNvSpPr>
          <p:nvPr/>
        </p:nvSpPr>
        <p:spPr bwMode="auto">
          <a:xfrm>
            <a:off x="0" y="4572000"/>
            <a:ext cx="9144000" cy="2286000"/>
          </a:xfrm>
          <a:prstGeom prst="rect">
            <a:avLst/>
          </a:prstGeom>
          <a:solidFill>
            <a:srgbClr val="00B0F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600" b="1"/>
              <a:t>Dari  Desertasi Berjudul</a:t>
            </a:r>
          </a:p>
          <a:p>
            <a:pPr algn="ctr">
              <a:buClrTx/>
              <a:buFontTx/>
              <a:buNone/>
            </a:pPr>
            <a:r>
              <a:rPr lang="id-ID" altLang="en-US" sz="1600" b="1"/>
              <a:t>  </a:t>
            </a:r>
          </a:p>
          <a:p>
            <a:pPr algn="ctr">
              <a:buClrTx/>
              <a:buFontTx/>
              <a:buNone/>
            </a:pPr>
            <a:r>
              <a:rPr lang="id-ID" altLang="en-US" sz="1600" b="1"/>
              <a:t>BAHAN AJAR BAHASA INGGRIS </a:t>
            </a:r>
          </a:p>
          <a:p>
            <a:pPr algn="ctr">
              <a:buClrTx/>
              <a:buFontTx/>
              <a:buNone/>
            </a:pPr>
            <a:r>
              <a:rPr lang="id-ID" altLang="en-US" sz="1600" b="1"/>
              <a:t>UNTUK TUJUAN KHUSUS PENDIDKAN WIRAUSAHA PENERBITAN</a:t>
            </a:r>
          </a:p>
          <a:p>
            <a:pPr algn="ctr">
              <a:buClrTx/>
              <a:buFontTx/>
              <a:buNone/>
            </a:pPr>
            <a:r>
              <a:rPr lang="id-ID" altLang="en-US" sz="1600" b="1"/>
              <a:t>(Penelitian Pengembangan di  Politeknik Negeri Media Kreatif)</a:t>
            </a:r>
          </a:p>
          <a:p>
            <a:pPr algn="ctr">
              <a:buClrTx/>
              <a:buFontTx/>
              <a:buNone/>
            </a:pPr>
            <a:r>
              <a:rPr lang="id-ID" altLang="en-US" sz="1600" b="1"/>
              <a:t> </a:t>
            </a:r>
          </a:p>
          <a:p>
            <a:pPr algn="ctr">
              <a:buClrTx/>
              <a:buFontTx/>
              <a:buNone/>
            </a:pPr>
            <a:r>
              <a:rPr lang="id-ID" altLang="en-US" sz="1600" b="1"/>
              <a:t>Pascasarjana Program Studi Ilmu Pendidikan Bahasa</a:t>
            </a:r>
          </a:p>
          <a:p>
            <a:pPr algn="ctr">
              <a:buClrTx/>
              <a:buFontTx/>
              <a:buNone/>
            </a:pPr>
            <a:r>
              <a:rPr lang="id-ID" altLang="en-US" sz="1600" b="1"/>
              <a:t>Universitas Negeri Jakarta, 2014</a:t>
            </a:r>
          </a:p>
          <a:p>
            <a:pPr algn="ctr">
              <a:lnSpc>
                <a:spcPct val="80000"/>
              </a:lnSpc>
              <a:spcBef>
                <a:spcPts val="400"/>
              </a:spcBef>
              <a:buClrTx/>
              <a:buSzPct val="65000"/>
              <a:buFontTx/>
              <a:buNone/>
            </a:pPr>
            <a:r>
              <a:rPr lang="en-US" altLang="en-US" sz="1600"/>
              <a:t>by Zalzulifa</a:t>
            </a:r>
          </a:p>
          <a:p>
            <a:pPr>
              <a:lnSpc>
                <a:spcPct val="80000"/>
              </a:lnSpc>
              <a:spcBef>
                <a:spcPts val="400"/>
              </a:spcBef>
              <a:buClrTx/>
              <a:buSzPct val="65000"/>
              <a:buFontTx/>
              <a:buNone/>
            </a:pPr>
            <a:endParaRPr lang="en-US" altLang="en-US" sz="160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143625"/>
            <a:ext cx="1357312" cy="51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650" y="5708650"/>
            <a:ext cx="1149350"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881" y="0"/>
            <a:ext cx="1646238" cy="191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5121"/>
                                        </p:tgtEl>
                                        <p:attrNameLst>
                                          <p:attrName>style.visibility</p:attrName>
                                        </p:attrNameLst>
                                      </p:cBhvr>
                                      <p:to>
                                        <p:strVal val="visible"/>
                                      </p:to>
                                    </p:set>
                                    <p:animEffect transition="in" filter="fade">
                                      <p:cBhvr additive="repl">
                                        <p:cTn id="7" dur="2000"/>
                                        <p:tgtEl>
                                          <p:spTgt spid="5121"/>
                                        </p:tgtEl>
                                      </p:cBhvr>
                                    </p:animEffect>
                                  </p:childTnLst>
                                </p:cTn>
                              </p:par>
                              <p:par>
                                <p:cTn id="8" presetID="10" presetClass="entr" fill="hold" nodeType="withEffect">
                                  <p:stCondLst>
                                    <p:cond delay="0"/>
                                  </p:stCondLst>
                                  <p:childTnLst>
                                    <p:set>
                                      <p:cBhvr additive="repl">
                                        <p:cTn id="9" dur="1" fill="hold">
                                          <p:stCondLst>
                                            <p:cond delay="0"/>
                                          </p:stCondLst>
                                        </p:cTn>
                                        <p:tgtEl>
                                          <p:spTgt spid="5121">
                                            <p:txEl>
                                              <p:pRg st="4" end="4"/>
                                            </p:txEl>
                                          </p:spTgt>
                                        </p:tgtEl>
                                        <p:attrNameLst>
                                          <p:attrName>style.visibility</p:attrName>
                                        </p:attrNameLst>
                                      </p:cBhvr>
                                      <p:to>
                                        <p:strVal val="visible"/>
                                      </p:to>
                                    </p:set>
                                    <p:animEffect transition="in" filter="fade">
                                      <p:cBhvr additive="repl">
                                        <p:cTn id="10" dur="2000"/>
                                        <p:tgtEl>
                                          <p:spTgt spid="5121">
                                            <p:txEl>
                                              <p:pRg st="4" end="4"/>
                                            </p:txEl>
                                          </p:spTgt>
                                        </p:tgtEl>
                                      </p:cBhvr>
                                    </p:animEffect>
                                  </p:childTnLst>
                                </p:cTn>
                              </p:par>
                              <p:par>
                                <p:cTn id="11" presetID="10" presetClass="entr" fill="hold" nodeType="withEffect">
                                  <p:stCondLst>
                                    <p:cond delay="0"/>
                                  </p:stCondLst>
                                  <p:childTnLst>
                                    <p:set>
                                      <p:cBhvr additive="repl">
                                        <p:cTn id="12" dur="1" fill="hold">
                                          <p:stCondLst>
                                            <p:cond delay="0"/>
                                          </p:stCondLst>
                                        </p:cTn>
                                        <p:tgtEl>
                                          <p:spTgt spid="5121">
                                            <p:txEl>
                                              <p:pRg st="5" end="5"/>
                                            </p:txEl>
                                          </p:spTgt>
                                        </p:tgtEl>
                                        <p:attrNameLst>
                                          <p:attrName>style.visibility</p:attrName>
                                        </p:attrNameLst>
                                      </p:cBhvr>
                                      <p:to>
                                        <p:strVal val="visible"/>
                                      </p:to>
                                    </p:set>
                                    <p:animEffect transition="in" filter="fade">
                                      <p:cBhvr additive="repl">
                                        <p:cTn id="13" dur="2000"/>
                                        <p:tgtEl>
                                          <p:spTgt spid="5121">
                                            <p:txEl>
                                              <p:pRg st="5" end="5"/>
                                            </p:txEl>
                                          </p:spTgt>
                                        </p:tgtEl>
                                      </p:cBhvr>
                                    </p:animEffect>
                                  </p:childTnLst>
                                </p:cTn>
                              </p:par>
                              <p:par>
                                <p:cTn id="14" presetID="10" presetClass="entr" fill="hold" nodeType="withEffect">
                                  <p:stCondLst>
                                    <p:cond delay="0"/>
                                  </p:stCondLst>
                                  <p:childTnLst>
                                    <p:set>
                                      <p:cBhvr additive="repl">
                                        <p:cTn id="15" dur="1" fill="hold">
                                          <p:stCondLst>
                                            <p:cond delay="0"/>
                                          </p:stCondLst>
                                        </p:cTn>
                                        <p:tgtEl>
                                          <p:spTgt spid="5121">
                                            <p:txEl>
                                              <p:pRg st="6" end="6"/>
                                            </p:txEl>
                                          </p:spTgt>
                                        </p:tgtEl>
                                        <p:attrNameLst>
                                          <p:attrName>style.visibility</p:attrName>
                                        </p:attrNameLst>
                                      </p:cBhvr>
                                      <p:to>
                                        <p:strVal val="visible"/>
                                      </p:to>
                                    </p:set>
                                    <p:animEffect transition="in" filter="fade">
                                      <p:cBhvr additive="repl">
                                        <p:cTn id="16" dur="2000"/>
                                        <p:tgtEl>
                                          <p:spTgt spid="5121">
                                            <p:txEl>
                                              <p:pRg st="6" end="6"/>
                                            </p:txEl>
                                          </p:spTgt>
                                        </p:tgtEl>
                                      </p:cBhvr>
                                    </p:animEffect>
                                  </p:childTnLst>
                                </p:cTn>
                              </p:par>
                              <p:par>
                                <p:cTn id="17" presetID="10" presetClass="entr" fill="hold" nodeType="withEffect">
                                  <p:stCondLst>
                                    <p:cond delay="0"/>
                                  </p:stCondLst>
                                  <p:childTnLst>
                                    <p:set>
                                      <p:cBhvr additive="repl">
                                        <p:cTn id="18" dur="1" fill="hold">
                                          <p:stCondLst>
                                            <p:cond delay="0"/>
                                          </p:stCondLst>
                                        </p:cTn>
                                        <p:tgtEl>
                                          <p:spTgt spid="5121">
                                            <p:txEl>
                                              <p:pRg st="7" end="7"/>
                                            </p:txEl>
                                          </p:spTgt>
                                        </p:tgtEl>
                                        <p:attrNameLst>
                                          <p:attrName>style.visibility</p:attrName>
                                        </p:attrNameLst>
                                      </p:cBhvr>
                                      <p:to>
                                        <p:strVal val="visible"/>
                                      </p:to>
                                    </p:set>
                                    <p:animEffect transition="in" filter="fade">
                                      <p:cBhvr additive="repl">
                                        <p:cTn id="19" dur="2000"/>
                                        <p:tgtEl>
                                          <p:spTgt spid="5121">
                                            <p:txEl>
                                              <p:pRg st="7" end="7"/>
                                            </p:txEl>
                                          </p:spTgt>
                                        </p:tgtEl>
                                      </p:cBhvr>
                                    </p:animEffect>
                                  </p:childTnLst>
                                </p:cTn>
                              </p:par>
                              <p:par>
                                <p:cTn id="20" presetID="10" presetClass="entr" fill="hold" nodeType="withEffect">
                                  <p:stCondLst>
                                    <p:cond delay="0"/>
                                  </p:stCondLst>
                                  <p:childTnLst>
                                    <p:set>
                                      <p:cBhvr additive="repl">
                                        <p:cTn id="21" dur="1" fill="hold">
                                          <p:stCondLst>
                                            <p:cond delay="0"/>
                                          </p:stCondLst>
                                        </p:cTn>
                                        <p:tgtEl>
                                          <p:spTgt spid="5121">
                                            <p:txEl>
                                              <p:pRg st="8" end="8"/>
                                            </p:txEl>
                                          </p:spTgt>
                                        </p:tgtEl>
                                        <p:attrNameLst>
                                          <p:attrName>style.visibility</p:attrName>
                                        </p:attrNameLst>
                                      </p:cBhvr>
                                      <p:to>
                                        <p:strVal val="visible"/>
                                      </p:to>
                                    </p:set>
                                    <p:animEffect transition="in" filter="fade">
                                      <p:cBhvr additive="repl">
                                        <p:cTn id="22" dur="2000"/>
                                        <p:tgtEl>
                                          <p:spTgt spid="5121">
                                            <p:txEl>
                                              <p:pRg st="8" end="8"/>
                                            </p:txEl>
                                          </p:spTgt>
                                        </p:tgtEl>
                                      </p:cBhvr>
                                    </p:animEffect>
                                  </p:childTnLst>
                                </p:cTn>
                              </p:par>
                              <p:par>
                                <p:cTn id="23" presetID="10" presetClass="entr" fill="hold" nodeType="withEffect">
                                  <p:stCondLst>
                                    <p:cond delay="0"/>
                                  </p:stCondLst>
                                  <p:childTnLst>
                                    <p:set>
                                      <p:cBhvr additive="repl">
                                        <p:cTn id="24" dur="1" fill="hold">
                                          <p:stCondLst>
                                            <p:cond delay="0"/>
                                          </p:stCondLst>
                                        </p:cTn>
                                        <p:tgtEl>
                                          <p:spTgt spid="5121">
                                            <p:txEl>
                                              <p:pRg st="9" end="9"/>
                                            </p:txEl>
                                          </p:spTgt>
                                        </p:tgtEl>
                                        <p:attrNameLst>
                                          <p:attrName>style.visibility</p:attrName>
                                        </p:attrNameLst>
                                      </p:cBhvr>
                                      <p:to>
                                        <p:strVal val="visible"/>
                                      </p:to>
                                    </p:set>
                                    <p:animEffect transition="in" filter="fade">
                                      <p:cBhvr additive="repl">
                                        <p:cTn id="25" dur="2000"/>
                                        <p:tgtEl>
                                          <p:spTgt spid="5121">
                                            <p:txEl>
                                              <p:pRg st="9" end="9"/>
                                            </p:txEl>
                                          </p:spTgt>
                                        </p:tgtEl>
                                      </p:cBhvr>
                                    </p:animEffect>
                                  </p:childTnLst>
                                </p:cTn>
                              </p:par>
                              <p:par>
                                <p:cTn id="26" presetID="10" presetClass="entr" fill="hold" nodeType="withEffect">
                                  <p:stCondLst>
                                    <p:cond delay="0"/>
                                  </p:stCondLst>
                                  <p:childTnLst>
                                    <p:set>
                                      <p:cBhvr additive="repl">
                                        <p:cTn id="27" dur="1" fill="hold">
                                          <p:stCondLst>
                                            <p:cond delay="0"/>
                                          </p:stCondLst>
                                        </p:cTn>
                                        <p:tgtEl>
                                          <p:spTgt spid="5121">
                                            <p:txEl>
                                              <p:pRg st="10" end="10"/>
                                            </p:txEl>
                                          </p:spTgt>
                                        </p:tgtEl>
                                        <p:attrNameLst>
                                          <p:attrName>style.visibility</p:attrName>
                                        </p:attrNameLst>
                                      </p:cBhvr>
                                      <p:to>
                                        <p:strVal val="visible"/>
                                      </p:to>
                                    </p:set>
                                    <p:animEffect transition="in" filter="fade">
                                      <p:cBhvr additive="repl">
                                        <p:cTn id="28" dur="2000"/>
                                        <p:tgtEl>
                                          <p:spTgt spid="5121">
                                            <p:txEl>
                                              <p:pRg st="10" end="1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additive="repl">
                                        <p:cTn id="32" dur="1" fill="hold">
                                          <p:stCondLst>
                                            <p:cond delay="0"/>
                                          </p:stCondLst>
                                        </p:cTn>
                                        <p:tgtEl>
                                          <p:spTgt spid="5124"/>
                                        </p:tgtEl>
                                        <p:attrNameLst>
                                          <p:attrName>style.visibility</p:attrName>
                                        </p:attrNameLst>
                                      </p:cBhvr>
                                      <p:to>
                                        <p:strVal val="visible"/>
                                      </p:to>
                                    </p:set>
                                    <p:anim calcmode="lin" valueType="num">
                                      <p:cBhvr additive="repl">
                                        <p:cTn id="33" dur="500" fill="hold"/>
                                        <p:tgtEl>
                                          <p:spTgt spid="5124"/>
                                        </p:tgtEl>
                                        <p:attrNameLst>
                                          <p:attrName>ppt_x</p:attrName>
                                        </p:attrNameLst>
                                      </p:cBhvr>
                                      <p:tavLst>
                                        <p:tav tm="100000">
                                          <p:val>
                                            <p:strVal val="#ppt_x"/>
                                          </p:val>
                                        </p:tav>
                                        <p:tav>
                                          <p:val>
                                            <p:strVal val="#ppt_x"/>
                                          </p:val>
                                        </p:tav>
                                      </p:tavLst>
                                    </p:anim>
                                    <p:anim calcmode="lin" valueType="num">
                                      <p:cBhvr additive="repl">
                                        <p:cTn id="34" dur="500" fill="hold"/>
                                        <p:tgtEl>
                                          <p:spTgt spid="5124"/>
                                        </p:tgtEl>
                                        <p:attrNameLst>
                                          <p:attrName>ppt_y</p:attrName>
                                        </p:attrNameLst>
                                      </p:cBhvr>
                                      <p:tavLst>
                                        <p:tav tm="100000">
                                          <p:val>
                                            <p:strVal val="1+#ppt_h/2"/>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additive="repl">
                                        <p:cTn id="38" dur="1" fill="hold">
                                          <p:stCondLst>
                                            <p:cond delay="0"/>
                                          </p:stCondLst>
                                        </p:cTn>
                                        <p:tgtEl>
                                          <p:spTgt spid="5123"/>
                                        </p:tgtEl>
                                        <p:attrNameLst>
                                          <p:attrName>style.visibility</p:attrName>
                                        </p:attrNameLst>
                                      </p:cBhvr>
                                      <p:to>
                                        <p:strVal val="visible"/>
                                      </p:to>
                                    </p:set>
                                    <p:anim calcmode="lin" valueType="num">
                                      <p:cBhvr additive="repl">
                                        <p:cTn id="39" dur="500" fill="hold"/>
                                        <p:tgtEl>
                                          <p:spTgt spid="5123"/>
                                        </p:tgtEl>
                                        <p:attrNameLst>
                                          <p:attrName>ppt_x</p:attrName>
                                        </p:attrNameLst>
                                      </p:cBhvr>
                                      <p:tavLst>
                                        <p:tav tm="100000">
                                          <p:val>
                                            <p:strVal val="#ppt_x"/>
                                          </p:val>
                                        </p:tav>
                                        <p:tav>
                                          <p:val>
                                            <p:strVal val="#ppt_x"/>
                                          </p:val>
                                        </p:tav>
                                      </p:tavLst>
                                    </p:anim>
                                    <p:anim calcmode="lin" valueType="num">
                                      <p:cBhvr additive="repl">
                                        <p:cTn id="40" dur="500" fill="hold"/>
                                        <p:tgtEl>
                                          <p:spTgt spid="5123"/>
                                        </p:tgtEl>
                                        <p:attrNameLst>
                                          <p:attrName>ppt_y</p:attrName>
                                        </p:attrNameLst>
                                      </p:cBhvr>
                                      <p:tavLst>
                                        <p:tav tm="100000">
                                          <p:val>
                                            <p:strVal val="1+#ppt_h/2"/>
                                          </p:val>
                                        </p:tav>
                                        <p:tav>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additive="repl">
                                        <p:cTn id="44" dur="1" fill="hold">
                                          <p:stCondLst>
                                            <p:cond delay="0"/>
                                          </p:stCondLst>
                                        </p:cTn>
                                        <p:tgtEl>
                                          <p:spTgt spid="5122"/>
                                        </p:tgtEl>
                                        <p:attrNameLst>
                                          <p:attrName>style.visibility</p:attrName>
                                        </p:attrNameLst>
                                      </p:cBhvr>
                                      <p:to>
                                        <p:strVal val="visible"/>
                                      </p:to>
                                    </p:set>
                                    <p:anim calcmode="lin" valueType="num">
                                      <p:cBhvr additive="repl">
                                        <p:cTn id="45" dur="500" fill="hold"/>
                                        <p:tgtEl>
                                          <p:spTgt spid="5122"/>
                                        </p:tgtEl>
                                        <p:attrNameLst>
                                          <p:attrName>ppt_x</p:attrName>
                                        </p:attrNameLst>
                                      </p:cBhvr>
                                      <p:tavLst>
                                        <p:tav tm="100000">
                                          <p:val>
                                            <p:strVal val="#ppt_x"/>
                                          </p:val>
                                        </p:tav>
                                        <p:tav>
                                          <p:val>
                                            <p:strVal val="#ppt_x"/>
                                          </p:val>
                                        </p:tav>
                                      </p:tavLst>
                                    </p:anim>
                                    <p:anim calcmode="lin" valueType="num">
                                      <p:cBhvr additive="repl">
                                        <p:cTn id="46" dur="500" fill="hold"/>
                                        <p:tgtEl>
                                          <p:spTgt spid="512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1841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6" name="Text Box 2"/>
          <p:cNvSpPr txBox="1">
            <a:spLocks noChangeArrowheads="1"/>
          </p:cNvSpPr>
          <p:nvPr/>
        </p:nvSpPr>
        <p:spPr bwMode="auto">
          <a:xfrm>
            <a:off x="571500" y="357188"/>
            <a:ext cx="5842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400" b="1">
                <a:solidFill>
                  <a:srgbClr val="FF0000"/>
                </a:solidFill>
                <a:latin typeface="Arial Black" panose="020B0A04020102020204" pitchFamily="34" charset="0"/>
                <a:cs typeface="Times New Roman" panose="02020603050405020304" pitchFamily="18" charset="0"/>
              </a:rPr>
              <a:t>Models Tobe Developed</a:t>
            </a:r>
          </a:p>
        </p:txBody>
      </p:sp>
      <p:sp>
        <p:nvSpPr>
          <p:cNvPr id="16387" name="Text Box 3"/>
          <p:cNvSpPr txBox="1">
            <a:spLocks noChangeArrowheads="1"/>
          </p:cNvSpPr>
          <p:nvPr/>
        </p:nvSpPr>
        <p:spPr bwMode="auto">
          <a:xfrm>
            <a:off x="5268913" y="1878013"/>
            <a:ext cx="12700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Assessing Needs</a:t>
            </a:r>
          </a:p>
        </p:txBody>
      </p:sp>
      <p:sp>
        <p:nvSpPr>
          <p:cNvPr id="16388" name="Text Box 4"/>
          <p:cNvSpPr txBox="1">
            <a:spLocks noChangeArrowheads="1"/>
          </p:cNvSpPr>
          <p:nvPr/>
        </p:nvSpPr>
        <p:spPr bwMode="auto">
          <a:xfrm>
            <a:off x="6623050" y="2641600"/>
            <a:ext cx="1693863"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Formulating Goals and Objectives</a:t>
            </a:r>
          </a:p>
        </p:txBody>
      </p:sp>
      <p:sp>
        <p:nvSpPr>
          <p:cNvPr id="16389" name="Text Box 5"/>
          <p:cNvSpPr txBox="1">
            <a:spLocks noChangeArrowheads="1"/>
          </p:cNvSpPr>
          <p:nvPr/>
        </p:nvSpPr>
        <p:spPr bwMode="auto">
          <a:xfrm>
            <a:off x="6708775" y="3592513"/>
            <a:ext cx="14382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Developing Materials</a:t>
            </a:r>
          </a:p>
        </p:txBody>
      </p:sp>
      <p:sp>
        <p:nvSpPr>
          <p:cNvPr id="16390" name="Text Box 6"/>
          <p:cNvSpPr txBox="1">
            <a:spLocks noChangeArrowheads="1"/>
          </p:cNvSpPr>
          <p:nvPr/>
        </p:nvSpPr>
        <p:spPr bwMode="auto">
          <a:xfrm>
            <a:off x="4930775" y="4164013"/>
            <a:ext cx="17780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Designing an Assessment Plan</a:t>
            </a:r>
          </a:p>
        </p:txBody>
      </p:sp>
      <p:sp>
        <p:nvSpPr>
          <p:cNvPr id="16391" name="Text Box 7"/>
          <p:cNvSpPr txBox="1">
            <a:spLocks noChangeArrowheads="1"/>
          </p:cNvSpPr>
          <p:nvPr/>
        </p:nvSpPr>
        <p:spPr bwMode="auto">
          <a:xfrm>
            <a:off x="3660775" y="3509963"/>
            <a:ext cx="127000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Organizing Course</a:t>
            </a:r>
          </a:p>
        </p:txBody>
      </p:sp>
      <p:sp>
        <p:nvSpPr>
          <p:cNvPr id="16392" name="Text Box 8"/>
          <p:cNvSpPr txBox="1">
            <a:spLocks noChangeArrowheads="1"/>
          </p:cNvSpPr>
          <p:nvPr/>
        </p:nvSpPr>
        <p:spPr bwMode="auto">
          <a:xfrm>
            <a:off x="3744913" y="2641600"/>
            <a:ext cx="1439862"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Conceptualizing Contents</a:t>
            </a:r>
          </a:p>
        </p:txBody>
      </p:sp>
      <p:sp>
        <p:nvSpPr>
          <p:cNvPr id="16393" name="Text Box 9"/>
          <p:cNvSpPr txBox="1">
            <a:spLocks noChangeArrowheads="1"/>
          </p:cNvSpPr>
          <p:nvPr/>
        </p:nvSpPr>
        <p:spPr bwMode="auto">
          <a:xfrm>
            <a:off x="6200775" y="4699000"/>
            <a:ext cx="177800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Articulating Beliefs</a:t>
            </a:r>
          </a:p>
        </p:txBody>
      </p:sp>
      <p:sp>
        <p:nvSpPr>
          <p:cNvPr id="16394" name="Text Box 10"/>
          <p:cNvSpPr txBox="1">
            <a:spLocks noChangeArrowheads="1"/>
          </p:cNvSpPr>
          <p:nvPr/>
        </p:nvSpPr>
        <p:spPr bwMode="auto">
          <a:xfrm>
            <a:off x="3829050" y="4735513"/>
            <a:ext cx="177800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t>Defining the Content</a:t>
            </a:r>
          </a:p>
        </p:txBody>
      </p:sp>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2120900"/>
            <a:ext cx="1090612" cy="823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3028950"/>
            <a:ext cx="517525" cy="88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998913"/>
            <a:ext cx="1000125" cy="738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3810000"/>
            <a:ext cx="998537"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413" y="2914650"/>
            <a:ext cx="517525" cy="88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950" y="2097088"/>
            <a:ext cx="1084263"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0275" y="2505075"/>
            <a:ext cx="920750" cy="903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6963" y="2609850"/>
            <a:ext cx="1085850" cy="822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6500" y="3425825"/>
            <a:ext cx="1006475" cy="822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6300" y="3402013"/>
            <a:ext cx="1077913"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5" name="Text Box 21"/>
          <p:cNvSpPr txBox="1">
            <a:spLocks noChangeArrowheads="1"/>
          </p:cNvSpPr>
          <p:nvPr/>
        </p:nvSpPr>
        <p:spPr bwMode="auto">
          <a:xfrm>
            <a:off x="5184775" y="3048000"/>
            <a:ext cx="1438275"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700"/>
              <a:t>COURSE DESIGN</a:t>
            </a:r>
          </a:p>
        </p:txBody>
      </p:sp>
      <p:pic>
        <p:nvPicPr>
          <p:cNvPr id="16406"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53263" y="4138613"/>
            <a:ext cx="1084262" cy="74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7"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5725" y="4138613"/>
            <a:ext cx="1004888" cy="823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06963" y="4791075"/>
            <a:ext cx="1249362" cy="57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9"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9950" y="4791075"/>
            <a:ext cx="1255713" cy="57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0" name="Text Box 26"/>
          <p:cNvSpPr txBox="1">
            <a:spLocks noChangeArrowheads="1"/>
          </p:cNvSpPr>
          <p:nvPr/>
        </p:nvSpPr>
        <p:spPr bwMode="auto">
          <a:xfrm>
            <a:off x="2898775" y="1743075"/>
            <a:ext cx="14382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solidFill>
                  <a:srgbClr val="FF0000"/>
                </a:solidFill>
              </a:rPr>
              <a:t>ACTUALIZING CONCEPT</a:t>
            </a:r>
          </a:p>
        </p:txBody>
      </p:sp>
      <p:pic>
        <p:nvPicPr>
          <p:cNvPr id="16411"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8913" y="1957388"/>
            <a:ext cx="1006475" cy="73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2" name="Text Box 28"/>
          <p:cNvSpPr txBox="1">
            <a:spLocks noChangeArrowheads="1"/>
          </p:cNvSpPr>
          <p:nvPr/>
        </p:nvSpPr>
        <p:spPr bwMode="auto">
          <a:xfrm>
            <a:off x="285750" y="5786438"/>
            <a:ext cx="55880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500"/>
              <a:t>Kathleen Graves,  Designing Language Course. Pp3/2000</a:t>
            </a:r>
          </a:p>
        </p:txBody>
      </p:sp>
      <p:pic>
        <p:nvPicPr>
          <p:cNvPr id="16413" name="Picture 2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1763" y="2420938"/>
            <a:ext cx="3216275" cy="216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4" name="AutoShape 30"/>
          <p:cNvSpPr>
            <a:spLocks noChangeArrowheads="1"/>
          </p:cNvSpPr>
          <p:nvPr/>
        </p:nvSpPr>
        <p:spPr bwMode="auto">
          <a:xfrm>
            <a:off x="3203575" y="3284538"/>
            <a:ext cx="360363" cy="328612"/>
          </a:xfrm>
          <a:prstGeom prst="rightArrow">
            <a:avLst>
              <a:gd name="adj1" fmla="val 50000"/>
              <a:gd name="adj2" fmla="val 49998"/>
            </a:avLst>
          </a:prstGeom>
          <a:solidFill>
            <a:srgbClr val="FF0000"/>
          </a:solidFill>
          <a:ln w="38160" cap="sq">
            <a:solidFill>
              <a:srgbClr val="FFFFFF"/>
            </a:solidFill>
            <a:miter lim="800000"/>
            <a:headEnd/>
            <a:tailEnd/>
          </a:ln>
          <a:effectLst>
            <a:outerShdw dist="101823" dir="2700000" algn="ctr" rotWithShape="0">
              <a:srgbClr val="000000">
                <a:alpha val="35036"/>
              </a:srgbClr>
            </a:outerShdw>
          </a:effectLst>
        </p:spPr>
        <p:txBody>
          <a:bodyPr wrap="none" anchor="ctr"/>
          <a:lstStyle/>
          <a:p>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 calcmode="lin" valueType="num">
                                      <p:cBhvr additive="repl">
                                        <p:cTn id="7" dur="2000" fill="hold"/>
                                        <p:tgtEl>
                                          <p:spTgt spid="16387"/>
                                        </p:tgtEl>
                                        <p:attrNameLst>
                                          <p:attrName>ppt_x</p:attrName>
                                        </p:attrNameLst>
                                      </p:cBhvr>
                                      <p:tavLst>
                                        <p:tav tm="100000">
                                          <p:val>
                                            <p:strVal val="#ppt_x"/>
                                          </p:val>
                                        </p:tav>
                                        <p:tav>
                                          <p:val>
                                            <p:strVal val="#ppt_x"/>
                                          </p:val>
                                        </p:tav>
                                      </p:tavLst>
                                    </p:anim>
                                    <p:anim calcmode="lin" valueType="num">
                                      <p:cBhvr additive="repl">
                                        <p:cTn id="8" dur="2000" fill="hold"/>
                                        <p:tgtEl>
                                          <p:spTgt spid="16387"/>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6388"/>
                                        </p:tgtEl>
                                        <p:attrNameLst>
                                          <p:attrName>style.visibility</p:attrName>
                                        </p:attrNameLst>
                                      </p:cBhvr>
                                      <p:to>
                                        <p:strVal val="visible"/>
                                      </p:to>
                                    </p:set>
                                    <p:anim calcmode="lin" valueType="num">
                                      <p:cBhvr additive="repl">
                                        <p:cTn id="11" dur="2000" fill="hold"/>
                                        <p:tgtEl>
                                          <p:spTgt spid="16388"/>
                                        </p:tgtEl>
                                        <p:attrNameLst>
                                          <p:attrName>ppt_x</p:attrName>
                                        </p:attrNameLst>
                                      </p:cBhvr>
                                      <p:tavLst>
                                        <p:tav tm="100000">
                                          <p:val>
                                            <p:strVal val="#ppt_x"/>
                                          </p:val>
                                        </p:tav>
                                        <p:tav>
                                          <p:val>
                                            <p:strVal val="#ppt_x"/>
                                          </p:val>
                                        </p:tav>
                                      </p:tavLst>
                                    </p:anim>
                                    <p:anim calcmode="lin" valueType="num">
                                      <p:cBhvr additive="repl">
                                        <p:cTn id="12" dur="2000" fill="hold"/>
                                        <p:tgtEl>
                                          <p:spTgt spid="16388"/>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6389"/>
                                        </p:tgtEl>
                                        <p:attrNameLst>
                                          <p:attrName>style.visibility</p:attrName>
                                        </p:attrNameLst>
                                      </p:cBhvr>
                                      <p:to>
                                        <p:strVal val="visible"/>
                                      </p:to>
                                    </p:set>
                                    <p:anim calcmode="lin" valueType="num">
                                      <p:cBhvr additive="repl">
                                        <p:cTn id="15" dur="2000" fill="hold"/>
                                        <p:tgtEl>
                                          <p:spTgt spid="16389"/>
                                        </p:tgtEl>
                                        <p:attrNameLst>
                                          <p:attrName>ppt_x</p:attrName>
                                        </p:attrNameLst>
                                      </p:cBhvr>
                                      <p:tavLst>
                                        <p:tav tm="100000">
                                          <p:val>
                                            <p:strVal val="#ppt_x"/>
                                          </p:val>
                                        </p:tav>
                                        <p:tav>
                                          <p:val>
                                            <p:strVal val="#ppt_x"/>
                                          </p:val>
                                        </p:tav>
                                      </p:tavLst>
                                    </p:anim>
                                    <p:anim calcmode="lin" valueType="num">
                                      <p:cBhvr additive="repl">
                                        <p:cTn id="16" dur="2000" fill="hold"/>
                                        <p:tgtEl>
                                          <p:spTgt spid="16389"/>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6390"/>
                                        </p:tgtEl>
                                        <p:attrNameLst>
                                          <p:attrName>style.visibility</p:attrName>
                                        </p:attrNameLst>
                                      </p:cBhvr>
                                      <p:to>
                                        <p:strVal val="visible"/>
                                      </p:to>
                                    </p:set>
                                    <p:anim calcmode="lin" valueType="num">
                                      <p:cBhvr additive="repl">
                                        <p:cTn id="19" dur="2000" fill="hold"/>
                                        <p:tgtEl>
                                          <p:spTgt spid="16390"/>
                                        </p:tgtEl>
                                        <p:attrNameLst>
                                          <p:attrName>ppt_x</p:attrName>
                                        </p:attrNameLst>
                                      </p:cBhvr>
                                      <p:tavLst>
                                        <p:tav tm="100000">
                                          <p:val>
                                            <p:strVal val="#ppt_x"/>
                                          </p:val>
                                        </p:tav>
                                        <p:tav>
                                          <p:val>
                                            <p:strVal val="#ppt_x"/>
                                          </p:val>
                                        </p:tav>
                                      </p:tavLst>
                                    </p:anim>
                                    <p:anim calcmode="lin" valueType="num">
                                      <p:cBhvr additive="repl">
                                        <p:cTn id="20" dur="2000" fill="hold"/>
                                        <p:tgtEl>
                                          <p:spTgt spid="16390"/>
                                        </p:tgtEl>
                                        <p:attrNameLst>
                                          <p:attrName>ppt_y</p:attrName>
                                        </p:attrNameLst>
                                      </p:cBhvr>
                                      <p:tavLst>
                                        <p:tav tm="100000">
                                          <p:val>
                                            <p:strVal val="1+#ppt_h/2"/>
                                          </p:val>
                                        </p:tav>
                                        <p:tav>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16391"/>
                                        </p:tgtEl>
                                        <p:attrNameLst>
                                          <p:attrName>style.visibility</p:attrName>
                                        </p:attrNameLst>
                                      </p:cBhvr>
                                      <p:to>
                                        <p:strVal val="visible"/>
                                      </p:to>
                                    </p:set>
                                    <p:anim calcmode="lin" valueType="num">
                                      <p:cBhvr additive="repl">
                                        <p:cTn id="23" dur="2000" fill="hold"/>
                                        <p:tgtEl>
                                          <p:spTgt spid="16391"/>
                                        </p:tgtEl>
                                        <p:attrNameLst>
                                          <p:attrName>ppt_x</p:attrName>
                                        </p:attrNameLst>
                                      </p:cBhvr>
                                      <p:tavLst>
                                        <p:tav tm="100000">
                                          <p:val>
                                            <p:strVal val="#ppt_x"/>
                                          </p:val>
                                        </p:tav>
                                        <p:tav>
                                          <p:val>
                                            <p:strVal val="#ppt_x"/>
                                          </p:val>
                                        </p:tav>
                                      </p:tavLst>
                                    </p:anim>
                                    <p:anim calcmode="lin" valueType="num">
                                      <p:cBhvr additive="repl">
                                        <p:cTn id="24" dur="2000" fill="hold"/>
                                        <p:tgtEl>
                                          <p:spTgt spid="16391"/>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6392"/>
                                        </p:tgtEl>
                                        <p:attrNameLst>
                                          <p:attrName>style.visibility</p:attrName>
                                        </p:attrNameLst>
                                      </p:cBhvr>
                                      <p:to>
                                        <p:strVal val="visible"/>
                                      </p:to>
                                    </p:set>
                                    <p:anim calcmode="lin" valueType="num">
                                      <p:cBhvr additive="repl">
                                        <p:cTn id="27" dur="2000" fill="hold"/>
                                        <p:tgtEl>
                                          <p:spTgt spid="16392"/>
                                        </p:tgtEl>
                                        <p:attrNameLst>
                                          <p:attrName>ppt_x</p:attrName>
                                        </p:attrNameLst>
                                      </p:cBhvr>
                                      <p:tavLst>
                                        <p:tav tm="100000">
                                          <p:val>
                                            <p:strVal val="#ppt_x"/>
                                          </p:val>
                                        </p:tav>
                                        <p:tav>
                                          <p:val>
                                            <p:strVal val="#ppt_x"/>
                                          </p:val>
                                        </p:tav>
                                      </p:tavLst>
                                    </p:anim>
                                    <p:anim calcmode="lin" valueType="num">
                                      <p:cBhvr additive="repl">
                                        <p:cTn id="28" dur="2000" fill="hold"/>
                                        <p:tgtEl>
                                          <p:spTgt spid="16392"/>
                                        </p:tgtEl>
                                        <p:attrNameLst>
                                          <p:attrName>ppt_y</p:attrName>
                                        </p:attrNameLst>
                                      </p:cBhvr>
                                      <p:tavLst>
                                        <p:tav tm="100000">
                                          <p:val>
                                            <p:strVal val="1+#ppt_h/2"/>
                                          </p:val>
                                        </p:tav>
                                        <p:tav>
                                          <p:val>
                                            <p:strVal val="#ppt_y"/>
                                          </p:val>
                                        </p:tav>
                                      </p:tavLst>
                                    </p:anim>
                                  </p:childTnLst>
                                </p:cTn>
                              </p:par>
                              <p:par>
                                <p:cTn id="29" presetID="2" presetClass="entr" presetSubtype="4" fill="hold" nodeType="withEffect">
                                  <p:stCondLst>
                                    <p:cond delay="0"/>
                                  </p:stCondLst>
                                  <p:childTnLst>
                                    <p:set>
                                      <p:cBhvr additive="repl">
                                        <p:cTn id="30" dur="1" fill="hold">
                                          <p:stCondLst>
                                            <p:cond delay="0"/>
                                          </p:stCondLst>
                                        </p:cTn>
                                        <p:tgtEl>
                                          <p:spTgt spid="16393"/>
                                        </p:tgtEl>
                                        <p:attrNameLst>
                                          <p:attrName>style.visibility</p:attrName>
                                        </p:attrNameLst>
                                      </p:cBhvr>
                                      <p:to>
                                        <p:strVal val="visible"/>
                                      </p:to>
                                    </p:set>
                                    <p:anim calcmode="lin" valueType="num">
                                      <p:cBhvr additive="repl">
                                        <p:cTn id="31" dur="2000" fill="hold"/>
                                        <p:tgtEl>
                                          <p:spTgt spid="16393"/>
                                        </p:tgtEl>
                                        <p:attrNameLst>
                                          <p:attrName>ppt_x</p:attrName>
                                        </p:attrNameLst>
                                      </p:cBhvr>
                                      <p:tavLst>
                                        <p:tav tm="100000">
                                          <p:val>
                                            <p:strVal val="#ppt_x"/>
                                          </p:val>
                                        </p:tav>
                                        <p:tav>
                                          <p:val>
                                            <p:strVal val="#ppt_x"/>
                                          </p:val>
                                        </p:tav>
                                      </p:tavLst>
                                    </p:anim>
                                    <p:anim calcmode="lin" valueType="num">
                                      <p:cBhvr additive="repl">
                                        <p:cTn id="32" dur="2000" fill="hold"/>
                                        <p:tgtEl>
                                          <p:spTgt spid="16393"/>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6394"/>
                                        </p:tgtEl>
                                        <p:attrNameLst>
                                          <p:attrName>style.visibility</p:attrName>
                                        </p:attrNameLst>
                                      </p:cBhvr>
                                      <p:to>
                                        <p:strVal val="visible"/>
                                      </p:to>
                                    </p:set>
                                    <p:anim calcmode="lin" valueType="num">
                                      <p:cBhvr additive="repl">
                                        <p:cTn id="35" dur="2000" fill="hold"/>
                                        <p:tgtEl>
                                          <p:spTgt spid="16394"/>
                                        </p:tgtEl>
                                        <p:attrNameLst>
                                          <p:attrName>ppt_x</p:attrName>
                                        </p:attrNameLst>
                                      </p:cBhvr>
                                      <p:tavLst>
                                        <p:tav tm="100000">
                                          <p:val>
                                            <p:strVal val="#ppt_x"/>
                                          </p:val>
                                        </p:tav>
                                        <p:tav>
                                          <p:val>
                                            <p:strVal val="#ppt_x"/>
                                          </p:val>
                                        </p:tav>
                                      </p:tavLst>
                                    </p:anim>
                                    <p:anim calcmode="lin" valueType="num">
                                      <p:cBhvr additive="repl">
                                        <p:cTn id="36" dur="2000" fill="hold"/>
                                        <p:tgtEl>
                                          <p:spTgt spid="16394"/>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6395"/>
                                        </p:tgtEl>
                                        <p:attrNameLst>
                                          <p:attrName>style.visibility</p:attrName>
                                        </p:attrNameLst>
                                      </p:cBhvr>
                                      <p:to>
                                        <p:strVal val="visible"/>
                                      </p:to>
                                    </p:set>
                                    <p:anim calcmode="lin" valueType="num">
                                      <p:cBhvr additive="repl">
                                        <p:cTn id="39" dur="2000" fill="hold"/>
                                        <p:tgtEl>
                                          <p:spTgt spid="16395"/>
                                        </p:tgtEl>
                                        <p:attrNameLst>
                                          <p:attrName>ppt_x</p:attrName>
                                        </p:attrNameLst>
                                      </p:cBhvr>
                                      <p:tavLst>
                                        <p:tav tm="100000">
                                          <p:val>
                                            <p:strVal val="#ppt_x"/>
                                          </p:val>
                                        </p:tav>
                                        <p:tav>
                                          <p:val>
                                            <p:strVal val="#ppt_x"/>
                                          </p:val>
                                        </p:tav>
                                      </p:tavLst>
                                    </p:anim>
                                    <p:anim calcmode="lin" valueType="num">
                                      <p:cBhvr additive="repl">
                                        <p:cTn id="40" dur="2000" fill="hold"/>
                                        <p:tgtEl>
                                          <p:spTgt spid="16395"/>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6396"/>
                                        </p:tgtEl>
                                        <p:attrNameLst>
                                          <p:attrName>style.visibility</p:attrName>
                                        </p:attrNameLst>
                                      </p:cBhvr>
                                      <p:to>
                                        <p:strVal val="visible"/>
                                      </p:to>
                                    </p:set>
                                    <p:anim calcmode="lin" valueType="num">
                                      <p:cBhvr additive="repl">
                                        <p:cTn id="43" dur="2000" fill="hold"/>
                                        <p:tgtEl>
                                          <p:spTgt spid="16396"/>
                                        </p:tgtEl>
                                        <p:attrNameLst>
                                          <p:attrName>ppt_x</p:attrName>
                                        </p:attrNameLst>
                                      </p:cBhvr>
                                      <p:tavLst>
                                        <p:tav tm="100000">
                                          <p:val>
                                            <p:strVal val="#ppt_x"/>
                                          </p:val>
                                        </p:tav>
                                        <p:tav>
                                          <p:val>
                                            <p:strVal val="#ppt_x"/>
                                          </p:val>
                                        </p:tav>
                                      </p:tavLst>
                                    </p:anim>
                                    <p:anim calcmode="lin" valueType="num">
                                      <p:cBhvr additive="repl">
                                        <p:cTn id="44" dur="2000" fill="hold"/>
                                        <p:tgtEl>
                                          <p:spTgt spid="16396"/>
                                        </p:tgtEl>
                                        <p:attrNameLst>
                                          <p:attrName>ppt_y</p:attrName>
                                        </p:attrNameLst>
                                      </p:cBhvr>
                                      <p:tavLst>
                                        <p:tav tm="100000">
                                          <p:val>
                                            <p:strVal val="1+#ppt_h/2"/>
                                          </p:val>
                                        </p:tav>
                                        <p:tav>
                                          <p:val>
                                            <p:strVal val="#ppt_y"/>
                                          </p:val>
                                        </p:tav>
                                      </p:tavLst>
                                    </p:anim>
                                  </p:childTnLst>
                                </p:cTn>
                              </p:par>
                              <p:par>
                                <p:cTn id="45" presetID="2" presetClass="entr" presetSubtype="4" fill="hold" nodeType="withEffect">
                                  <p:stCondLst>
                                    <p:cond delay="0"/>
                                  </p:stCondLst>
                                  <p:childTnLst>
                                    <p:set>
                                      <p:cBhvr additive="repl">
                                        <p:cTn id="46" dur="1" fill="hold">
                                          <p:stCondLst>
                                            <p:cond delay="0"/>
                                          </p:stCondLst>
                                        </p:cTn>
                                        <p:tgtEl>
                                          <p:spTgt spid="16397"/>
                                        </p:tgtEl>
                                        <p:attrNameLst>
                                          <p:attrName>style.visibility</p:attrName>
                                        </p:attrNameLst>
                                      </p:cBhvr>
                                      <p:to>
                                        <p:strVal val="visible"/>
                                      </p:to>
                                    </p:set>
                                    <p:anim calcmode="lin" valueType="num">
                                      <p:cBhvr additive="repl">
                                        <p:cTn id="47" dur="2000" fill="hold"/>
                                        <p:tgtEl>
                                          <p:spTgt spid="16397"/>
                                        </p:tgtEl>
                                        <p:attrNameLst>
                                          <p:attrName>ppt_x</p:attrName>
                                        </p:attrNameLst>
                                      </p:cBhvr>
                                      <p:tavLst>
                                        <p:tav tm="100000">
                                          <p:val>
                                            <p:strVal val="#ppt_x"/>
                                          </p:val>
                                        </p:tav>
                                        <p:tav>
                                          <p:val>
                                            <p:strVal val="#ppt_x"/>
                                          </p:val>
                                        </p:tav>
                                      </p:tavLst>
                                    </p:anim>
                                    <p:anim calcmode="lin" valueType="num">
                                      <p:cBhvr additive="repl">
                                        <p:cTn id="48" dur="2000" fill="hold"/>
                                        <p:tgtEl>
                                          <p:spTgt spid="16397"/>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6398"/>
                                        </p:tgtEl>
                                        <p:attrNameLst>
                                          <p:attrName>style.visibility</p:attrName>
                                        </p:attrNameLst>
                                      </p:cBhvr>
                                      <p:to>
                                        <p:strVal val="visible"/>
                                      </p:to>
                                    </p:set>
                                    <p:anim calcmode="lin" valueType="num">
                                      <p:cBhvr additive="repl">
                                        <p:cTn id="51" dur="2000" fill="hold"/>
                                        <p:tgtEl>
                                          <p:spTgt spid="16398"/>
                                        </p:tgtEl>
                                        <p:attrNameLst>
                                          <p:attrName>ppt_x</p:attrName>
                                        </p:attrNameLst>
                                      </p:cBhvr>
                                      <p:tavLst>
                                        <p:tav tm="100000">
                                          <p:val>
                                            <p:strVal val="#ppt_x"/>
                                          </p:val>
                                        </p:tav>
                                        <p:tav>
                                          <p:val>
                                            <p:strVal val="#ppt_x"/>
                                          </p:val>
                                        </p:tav>
                                      </p:tavLst>
                                    </p:anim>
                                    <p:anim calcmode="lin" valueType="num">
                                      <p:cBhvr additive="repl">
                                        <p:cTn id="52" dur="2000" fill="hold"/>
                                        <p:tgtEl>
                                          <p:spTgt spid="16398"/>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16399"/>
                                        </p:tgtEl>
                                        <p:attrNameLst>
                                          <p:attrName>style.visibility</p:attrName>
                                        </p:attrNameLst>
                                      </p:cBhvr>
                                      <p:to>
                                        <p:strVal val="visible"/>
                                      </p:to>
                                    </p:set>
                                    <p:anim calcmode="lin" valueType="num">
                                      <p:cBhvr additive="repl">
                                        <p:cTn id="55" dur="2000" fill="hold"/>
                                        <p:tgtEl>
                                          <p:spTgt spid="16399"/>
                                        </p:tgtEl>
                                        <p:attrNameLst>
                                          <p:attrName>ppt_x</p:attrName>
                                        </p:attrNameLst>
                                      </p:cBhvr>
                                      <p:tavLst>
                                        <p:tav tm="100000">
                                          <p:val>
                                            <p:strVal val="#ppt_x"/>
                                          </p:val>
                                        </p:tav>
                                        <p:tav>
                                          <p:val>
                                            <p:strVal val="#ppt_x"/>
                                          </p:val>
                                        </p:tav>
                                      </p:tavLst>
                                    </p:anim>
                                    <p:anim calcmode="lin" valueType="num">
                                      <p:cBhvr additive="repl">
                                        <p:cTn id="56" dur="2000" fill="hold"/>
                                        <p:tgtEl>
                                          <p:spTgt spid="16399"/>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16400"/>
                                        </p:tgtEl>
                                        <p:attrNameLst>
                                          <p:attrName>style.visibility</p:attrName>
                                        </p:attrNameLst>
                                      </p:cBhvr>
                                      <p:to>
                                        <p:strVal val="visible"/>
                                      </p:to>
                                    </p:set>
                                    <p:anim calcmode="lin" valueType="num">
                                      <p:cBhvr additive="repl">
                                        <p:cTn id="59" dur="2000" fill="hold"/>
                                        <p:tgtEl>
                                          <p:spTgt spid="16400"/>
                                        </p:tgtEl>
                                        <p:attrNameLst>
                                          <p:attrName>ppt_x</p:attrName>
                                        </p:attrNameLst>
                                      </p:cBhvr>
                                      <p:tavLst>
                                        <p:tav tm="100000">
                                          <p:val>
                                            <p:strVal val="#ppt_x"/>
                                          </p:val>
                                        </p:tav>
                                        <p:tav>
                                          <p:val>
                                            <p:strVal val="#ppt_x"/>
                                          </p:val>
                                        </p:tav>
                                      </p:tavLst>
                                    </p:anim>
                                    <p:anim calcmode="lin" valueType="num">
                                      <p:cBhvr additive="repl">
                                        <p:cTn id="60" dur="2000" fill="hold"/>
                                        <p:tgtEl>
                                          <p:spTgt spid="16400"/>
                                        </p:tgtEl>
                                        <p:attrNameLst>
                                          <p:attrName>ppt_y</p:attrName>
                                        </p:attrNameLst>
                                      </p:cBhvr>
                                      <p:tavLst>
                                        <p:tav tm="100000">
                                          <p:val>
                                            <p:strVal val="1+#ppt_h/2"/>
                                          </p:val>
                                        </p:tav>
                                        <p:tav>
                                          <p:val>
                                            <p:strVal val="#ppt_y"/>
                                          </p:val>
                                        </p:tav>
                                      </p:tavLst>
                                    </p:anim>
                                  </p:childTnLst>
                                </p:cTn>
                              </p:par>
                              <p:par>
                                <p:cTn id="61" presetID="2" presetClass="entr" presetSubtype="4" fill="hold" nodeType="withEffect">
                                  <p:stCondLst>
                                    <p:cond delay="0"/>
                                  </p:stCondLst>
                                  <p:childTnLst>
                                    <p:set>
                                      <p:cBhvr additive="repl">
                                        <p:cTn id="62" dur="1" fill="hold">
                                          <p:stCondLst>
                                            <p:cond delay="0"/>
                                          </p:stCondLst>
                                        </p:cTn>
                                        <p:tgtEl>
                                          <p:spTgt spid="16401"/>
                                        </p:tgtEl>
                                        <p:attrNameLst>
                                          <p:attrName>style.visibility</p:attrName>
                                        </p:attrNameLst>
                                      </p:cBhvr>
                                      <p:to>
                                        <p:strVal val="visible"/>
                                      </p:to>
                                    </p:set>
                                    <p:anim calcmode="lin" valueType="num">
                                      <p:cBhvr additive="repl">
                                        <p:cTn id="63" dur="2000" fill="hold"/>
                                        <p:tgtEl>
                                          <p:spTgt spid="16401"/>
                                        </p:tgtEl>
                                        <p:attrNameLst>
                                          <p:attrName>ppt_x</p:attrName>
                                        </p:attrNameLst>
                                      </p:cBhvr>
                                      <p:tavLst>
                                        <p:tav tm="100000">
                                          <p:val>
                                            <p:strVal val="#ppt_x"/>
                                          </p:val>
                                        </p:tav>
                                        <p:tav>
                                          <p:val>
                                            <p:strVal val="#ppt_x"/>
                                          </p:val>
                                        </p:tav>
                                      </p:tavLst>
                                    </p:anim>
                                    <p:anim calcmode="lin" valueType="num">
                                      <p:cBhvr additive="repl">
                                        <p:cTn id="64" dur="2000" fill="hold"/>
                                        <p:tgtEl>
                                          <p:spTgt spid="16401"/>
                                        </p:tgtEl>
                                        <p:attrNameLst>
                                          <p:attrName>ppt_y</p:attrName>
                                        </p:attrNameLst>
                                      </p:cBhvr>
                                      <p:tavLst>
                                        <p:tav tm="100000">
                                          <p:val>
                                            <p:strVal val="1+#ppt_h/2"/>
                                          </p:val>
                                        </p:tav>
                                        <p:tav>
                                          <p:val>
                                            <p:strVal val="#ppt_y"/>
                                          </p:val>
                                        </p:tav>
                                      </p:tavLst>
                                    </p:anim>
                                  </p:childTnLst>
                                </p:cTn>
                              </p:par>
                              <p:par>
                                <p:cTn id="65" presetID="2" presetClass="entr" presetSubtype="4" fill="hold" nodeType="withEffect">
                                  <p:stCondLst>
                                    <p:cond delay="0"/>
                                  </p:stCondLst>
                                  <p:childTnLst>
                                    <p:set>
                                      <p:cBhvr additive="repl">
                                        <p:cTn id="66" dur="1" fill="hold">
                                          <p:stCondLst>
                                            <p:cond delay="0"/>
                                          </p:stCondLst>
                                        </p:cTn>
                                        <p:tgtEl>
                                          <p:spTgt spid="16402"/>
                                        </p:tgtEl>
                                        <p:attrNameLst>
                                          <p:attrName>style.visibility</p:attrName>
                                        </p:attrNameLst>
                                      </p:cBhvr>
                                      <p:to>
                                        <p:strVal val="visible"/>
                                      </p:to>
                                    </p:set>
                                    <p:anim calcmode="lin" valueType="num">
                                      <p:cBhvr additive="repl">
                                        <p:cTn id="67" dur="2000" fill="hold"/>
                                        <p:tgtEl>
                                          <p:spTgt spid="16402"/>
                                        </p:tgtEl>
                                        <p:attrNameLst>
                                          <p:attrName>ppt_x</p:attrName>
                                        </p:attrNameLst>
                                      </p:cBhvr>
                                      <p:tavLst>
                                        <p:tav tm="100000">
                                          <p:val>
                                            <p:strVal val="#ppt_x"/>
                                          </p:val>
                                        </p:tav>
                                        <p:tav>
                                          <p:val>
                                            <p:strVal val="#ppt_x"/>
                                          </p:val>
                                        </p:tav>
                                      </p:tavLst>
                                    </p:anim>
                                    <p:anim calcmode="lin" valueType="num">
                                      <p:cBhvr additive="repl">
                                        <p:cTn id="68" dur="2000" fill="hold"/>
                                        <p:tgtEl>
                                          <p:spTgt spid="16402"/>
                                        </p:tgtEl>
                                        <p:attrNameLst>
                                          <p:attrName>ppt_y</p:attrName>
                                        </p:attrNameLst>
                                      </p:cBhvr>
                                      <p:tavLst>
                                        <p:tav tm="100000">
                                          <p:val>
                                            <p:strVal val="1+#ppt_h/2"/>
                                          </p:val>
                                        </p:tav>
                                        <p:tav>
                                          <p:val>
                                            <p:strVal val="#ppt_y"/>
                                          </p:val>
                                        </p:tav>
                                      </p:tavLst>
                                    </p:anim>
                                  </p:childTnLst>
                                </p:cTn>
                              </p:par>
                              <p:par>
                                <p:cTn id="69" presetID="2" presetClass="entr" presetSubtype="4" fill="hold" nodeType="withEffect">
                                  <p:stCondLst>
                                    <p:cond delay="0"/>
                                  </p:stCondLst>
                                  <p:childTnLst>
                                    <p:set>
                                      <p:cBhvr additive="repl">
                                        <p:cTn id="70" dur="1" fill="hold">
                                          <p:stCondLst>
                                            <p:cond delay="0"/>
                                          </p:stCondLst>
                                        </p:cTn>
                                        <p:tgtEl>
                                          <p:spTgt spid="16403"/>
                                        </p:tgtEl>
                                        <p:attrNameLst>
                                          <p:attrName>style.visibility</p:attrName>
                                        </p:attrNameLst>
                                      </p:cBhvr>
                                      <p:to>
                                        <p:strVal val="visible"/>
                                      </p:to>
                                    </p:set>
                                    <p:anim calcmode="lin" valueType="num">
                                      <p:cBhvr additive="repl">
                                        <p:cTn id="71" dur="2000" fill="hold"/>
                                        <p:tgtEl>
                                          <p:spTgt spid="16403"/>
                                        </p:tgtEl>
                                        <p:attrNameLst>
                                          <p:attrName>ppt_x</p:attrName>
                                        </p:attrNameLst>
                                      </p:cBhvr>
                                      <p:tavLst>
                                        <p:tav tm="100000">
                                          <p:val>
                                            <p:strVal val="#ppt_x"/>
                                          </p:val>
                                        </p:tav>
                                        <p:tav>
                                          <p:val>
                                            <p:strVal val="#ppt_x"/>
                                          </p:val>
                                        </p:tav>
                                      </p:tavLst>
                                    </p:anim>
                                    <p:anim calcmode="lin" valueType="num">
                                      <p:cBhvr additive="repl">
                                        <p:cTn id="72" dur="2000" fill="hold"/>
                                        <p:tgtEl>
                                          <p:spTgt spid="16403"/>
                                        </p:tgtEl>
                                        <p:attrNameLst>
                                          <p:attrName>ppt_y</p:attrName>
                                        </p:attrNameLst>
                                      </p:cBhvr>
                                      <p:tavLst>
                                        <p:tav tm="100000">
                                          <p:val>
                                            <p:strVal val="1+#ppt_h/2"/>
                                          </p:val>
                                        </p:tav>
                                        <p:tav>
                                          <p:val>
                                            <p:strVal val="#ppt_y"/>
                                          </p:val>
                                        </p:tav>
                                      </p:tavLst>
                                    </p:anim>
                                  </p:childTnLst>
                                </p:cTn>
                              </p:par>
                              <p:par>
                                <p:cTn id="73" presetID="2" presetClass="entr" presetSubtype="4" fill="hold" nodeType="withEffect">
                                  <p:stCondLst>
                                    <p:cond delay="0"/>
                                  </p:stCondLst>
                                  <p:childTnLst>
                                    <p:set>
                                      <p:cBhvr additive="repl">
                                        <p:cTn id="74" dur="1" fill="hold">
                                          <p:stCondLst>
                                            <p:cond delay="0"/>
                                          </p:stCondLst>
                                        </p:cTn>
                                        <p:tgtEl>
                                          <p:spTgt spid="16404"/>
                                        </p:tgtEl>
                                        <p:attrNameLst>
                                          <p:attrName>style.visibility</p:attrName>
                                        </p:attrNameLst>
                                      </p:cBhvr>
                                      <p:to>
                                        <p:strVal val="visible"/>
                                      </p:to>
                                    </p:set>
                                    <p:anim calcmode="lin" valueType="num">
                                      <p:cBhvr additive="repl">
                                        <p:cTn id="75" dur="2000" fill="hold"/>
                                        <p:tgtEl>
                                          <p:spTgt spid="16404"/>
                                        </p:tgtEl>
                                        <p:attrNameLst>
                                          <p:attrName>ppt_x</p:attrName>
                                        </p:attrNameLst>
                                      </p:cBhvr>
                                      <p:tavLst>
                                        <p:tav tm="100000">
                                          <p:val>
                                            <p:strVal val="#ppt_x"/>
                                          </p:val>
                                        </p:tav>
                                        <p:tav>
                                          <p:val>
                                            <p:strVal val="#ppt_x"/>
                                          </p:val>
                                        </p:tav>
                                      </p:tavLst>
                                    </p:anim>
                                    <p:anim calcmode="lin" valueType="num">
                                      <p:cBhvr additive="repl">
                                        <p:cTn id="76" dur="2000" fill="hold"/>
                                        <p:tgtEl>
                                          <p:spTgt spid="16404"/>
                                        </p:tgtEl>
                                        <p:attrNameLst>
                                          <p:attrName>ppt_y</p:attrName>
                                        </p:attrNameLst>
                                      </p:cBhvr>
                                      <p:tavLst>
                                        <p:tav tm="100000">
                                          <p:val>
                                            <p:strVal val="1+#ppt_h/2"/>
                                          </p:val>
                                        </p:tav>
                                        <p:tav>
                                          <p:val>
                                            <p:strVal val="#ppt_y"/>
                                          </p:val>
                                        </p:tav>
                                      </p:tavLst>
                                    </p:anim>
                                  </p:childTnLst>
                                </p:cTn>
                              </p:par>
                              <p:par>
                                <p:cTn id="77" presetID="2" presetClass="entr" presetSubtype="4" fill="hold" nodeType="withEffect">
                                  <p:stCondLst>
                                    <p:cond delay="0"/>
                                  </p:stCondLst>
                                  <p:childTnLst>
                                    <p:set>
                                      <p:cBhvr additive="repl">
                                        <p:cTn id="78" dur="1" fill="hold">
                                          <p:stCondLst>
                                            <p:cond delay="0"/>
                                          </p:stCondLst>
                                        </p:cTn>
                                        <p:tgtEl>
                                          <p:spTgt spid="16405"/>
                                        </p:tgtEl>
                                        <p:attrNameLst>
                                          <p:attrName>style.visibility</p:attrName>
                                        </p:attrNameLst>
                                      </p:cBhvr>
                                      <p:to>
                                        <p:strVal val="visible"/>
                                      </p:to>
                                    </p:set>
                                    <p:anim calcmode="lin" valueType="num">
                                      <p:cBhvr additive="repl">
                                        <p:cTn id="79" dur="2000" fill="hold"/>
                                        <p:tgtEl>
                                          <p:spTgt spid="16405"/>
                                        </p:tgtEl>
                                        <p:attrNameLst>
                                          <p:attrName>ppt_x</p:attrName>
                                        </p:attrNameLst>
                                      </p:cBhvr>
                                      <p:tavLst>
                                        <p:tav tm="100000">
                                          <p:val>
                                            <p:strVal val="#ppt_x"/>
                                          </p:val>
                                        </p:tav>
                                        <p:tav>
                                          <p:val>
                                            <p:strVal val="#ppt_x"/>
                                          </p:val>
                                        </p:tav>
                                      </p:tavLst>
                                    </p:anim>
                                    <p:anim calcmode="lin" valueType="num">
                                      <p:cBhvr additive="repl">
                                        <p:cTn id="80" dur="2000" fill="hold"/>
                                        <p:tgtEl>
                                          <p:spTgt spid="16405"/>
                                        </p:tgtEl>
                                        <p:attrNameLst>
                                          <p:attrName>ppt_y</p:attrName>
                                        </p:attrNameLst>
                                      </p:cBhvr>
                                      <p:tavLst>
                                        <p:tav tm="100000">
                                          <p:val>
                                            <p:strVal val="1+#ppt_h/2"/>
                                          </p:val>
                                        </p:tav>
                                        <p:tav>
                                          <p:val>
                                            <p:strVal val="#ppt_y"/>
                                          </p:val>
                                        </p:tav>
                                      </p:tavLst>
                                    </p:anim>
                                  </p:childTnLst>
                                </p:cTn>
                              </p:par>
                              <p:par>
                                <p:cTn id="81" presetID="2" presetClass="entr" presetSubtype="4" fill="hold" nodeType="withEffect">
                                  <p:stCondLst>
                                    <p:cond delay="0"/>
                                  </p:stCondLst>
                                  <p:childTnLst>
                                    <p:set>
                                      <p:cBhvr additive="repl">
                                        <p:cTn id="82" dur="1" fill="hold">
                                          <p:stCondLst>
                                            <p:cond delay="0"/>
                                          </p:stCondLst>
                                        </p:cTn>
                                        <p:tgtEl>
                                          <p:spTgt spid="16406"/>
                                        </p:tgtEl>
                                        <p:attrNameLst>
                                          <p:attrName>style.visibility</p:attrName>
                                        </p:attrNameLst>
                                      </p:cBhvr>
                                      <p:to>
                                        <p:strVal val="visible"/>
                                      </p:to>
                                    </p:set>
                                    <p:anim calcmode="lin" valueType="num">
                                      <p:cBhvr additive="repl">
                                        <p:cTn id="83" dur="2000" fill="hold"/>
                                        <p:tgtEl>
                                          <p:spTgt spid="16406"/>
                                        </p:tgtEl>
                                        <p:attrNameLst>
                                          <p:attrName>ppt_x</p:attrName>
                                        </p:attrNameLst>
                                      </p:cBhvr>
                                      <p:tavLst>
                                        <p:tav tm="100000">
                                          <p:val>
                                            <p:strVal val="#ppt_x"/>
                                          </p:val>
                                        </p:tav>
                                        <p:tav>
                                          <p:val>
                                            <p:strVal val="#ppt_x"/>
                                          </p:val>
                                        </p:tav>
                                      </p:tavLst>
                                    </p:anim>
                                    <p:anim calcmode="lin" valueType="num">
                                      <p:cBhvr additive="repl">
                                        <p:cTn id="84" dur="2000" fill="hold"/>
                                        <p:tgtEl>
                                          <p:spTgt spid="16406"/>
                                        </p:tgtEl>
                                        <p:attrNameLst>
                                          <p:attrName>ppt_y</p:attrName>
                                        </p:attrNameLst>
                                      </p:cBhvr>
                                      <p:tavLst>
                                        <p:tav tm="100000">
                                          <p:val>
                                            <p:strVal val="1+#ppt_h/2"/>
                                          </p:val>
                                        </p:tav>
                                        <p:tav>
                                          <p:val>
                                            <p:strVal val="#ppt_y"/>
                                          </p:val>
                                        </p:tav>
                                      </p:tavLst>
                                    </p:anim>
                                  </p:childTnLst>
                                </p:cTn>
                              </p:par>
                              <p:par>
                                <p:cTn id="85" presetID="2" presetClass="entr" presetSubtype="4" fill="hold" nodeType="withEffect">
                                  <p:stCondLst>
                                    <p:cond delay="0"/>
                                  </p:stCondLst>
                                  <p:childTnLst>
                                    <p:set>
                                      <p:cBhvr additive="repl">
                                        <p:cTn id="86" dur="1" fill="hold">
                                          <p:stCondLst>
                                            <p:cond delay="0"/>
                                          </p:stCondLst>
                                        </p:cTn>
                                        <p:tgtEl>
                                          <p:spTgt spid="16407"/>
                                        </p:tgtEl>
                                        <p:attrNameLst>
                                          <p:attrName>style.visibility</p:attrName>
                                        </p:attrNameLst>
                                      </p:cBhvr>
                                      <p:to>
                                        <p:strVal val="visible"/>
                                      </p:to>
                                    </p:set>
                                    <p:anim calcmode="lin" valueType="num">
                                      <p:cBhvr additive="repl">
                                        <p:cTn id="87" dur="2000" fill="hold"/>
                                        <p:tgtEl>
                                          <p:spTgt spid="16407"/>
                                        </p:tgtEl>
                                        <p:attrNameLst>
                                          <p:attrName>ppt_x</p:attrName>
                                        </p:attrNameLst>
                                      </p:cBhvr>
                                      <p:tavLst>
                                        <p:tav tm="100000">
                                          <p:val>
                                            <p:strVal val="#ppt_x"/>
                                          </p:val>
                                        </p:tav>
                                        <p:tav>
                                          <p:val>
                                            <p:strVal val="#ppt_x"/>
                                          </p:val>
                                        </p:tav>
                                      </p:tavLst>
                                    </p:anim>
                                    <p:anim calcmode="lin" valueType="num">
                                      <p:cBhvr additive="repl">
                                        <p:cTn id="88" dur="2000" fill="hold"/>
                                        <p:tgtEl>
                                          <p:spTgt spid="16407"/>
                                        </p:tgtEl>
                                        <p:attrNameLst>
                                          <p:attrName>ppt_y</p:attrName>
                                        </p:attrNameLst>
                                      </p:cBhvr>
                                      <p:tavLst>
                                        <p:tav tm="100000">
                                          <p:val>
                                            <p:strVal val="1+#ppt_h/2"/>
                                          </p:val>
                                        </p:tav>
                                        <p:tav>
                                          <p:val>
                                            <p:strVal val="#ppt_y"/>
                                          </p:val>
                                        </p:tav>
                                      </p:tavLst>
                                    </p:anim>
                                  </p:childTnLst>
                                </p:cTn>
                              </p:par>
                              <p:par>
                                <p:cTn id="89" presetID="2" presetClass="entr" presetSubtype="4" fill="hold" nodeType="withEffect">
                                  <p:stCondLst>
                                    <p:cond delay="0"/>
                                  </p:stCondLst>
                                  <p:childTnLst>
                                    <p:set>
                                      <p:cBhvr additive="repl">
                                        <p:cTn id="90" dur="1" fill="hold">
                                          <p:stCondLst>
                                            <p:cond delay="0"/>
                                          </p:stCondLst>
                                        </p:cTn>
                                        <p:tgtEl>
                                          <p:spTgt spid="16408"/>
                                        </p:tgtEl>
                                        <p:attrNameLst>
                                          <p:attrName>style.visibility</p:attrName>
                                        </p:attrNameLst>
                                      </p:cBhvr>
                                      <p:to>
                                        <p:strVal val="visible"/>
                                      </p:to>
                                    </p:set>
                                    <p:anim calcmode="lin" valueType="num">
                                      <p:cBhvr additive="repl">
                                        <p:cTn id="91" dur="2000" fill="hold"/>
                                        <p:tgtEl>
                                          <p:spTgt spid="16408"/>
                                        </p:tgtEl>
                                        <p:attrNameLst>
                                          <p:attrName>ppt_x</p:attrName>
                                        </p:attrNameLst>
                                      </p:cBhvr>
                                      <p:tavLst>
                                        <p:tav tm="100000">
                                          <p:val>
                                            <p:strVal val="#ppt_x"/>
                                          </p:val>
                                        </p:tav>
                                        <p:tav>
                                          <p:val>
                                            <p:strVal val="#ppt_x"/>
                                          </p:val>
                                        </p:tav>
                                      </p:tavLst>
                                    </p:anim>
                                    <p:anim calcmode="lin" valueType="num">
                                      <p:cBhvr additive="repl">
                                        <p:cTn id="92" dur="2000" fill="hold"/>
                                        <p:tgtEl>
                                          <p:spTgt spid="16408"/>
                                        </p:tgtEl>
                                        <p:attrNameLst>
                                          <p:attrName>ppt_y</p:attrName>
                                        </p:attrNameLst>
                                      </p:cBhvr>
                                      <p:tavLst>
                                        <p:tav tm="100000">
                                          <p:val>
                                            <p:strVal val="1+#ppt_h/2"/>
                                          </p:val>
                                        </p:tav>
                                        <p:tav>
                                          <p:val>
                                            <p:strVal val="#ppt_y"/>
                                          </p:val>
                                        </p:tav>
                                      </p:tavLst>
                                    </p:anim>
                                  </p:childTnLst>
                                </p:cTn>
                              </p:par>
                              <p:par>
                                <p:cTn id="93" presetID="2" presetClass="entr" presetSubtype="4" fill="hold" nodeType="withEffect">
                                  <p:stCondLst>
                                    <p:cond delay="0"/>
                                  </p:stCondLst>
                                  <p:childTnLst>
                                    <p:set>
                                      <p:cBhvr additive="repl">
                                        <p:cTn id="94" dur="1" fill="hold">
                                          <p:stCondLst>
                                            <p:cond delay="0"/>
                                          </p:stCondLst>
                                        </p:cTn>
                                        <p:tgtEl>
                                          <p:spTgt spid="16409"/>
                                        </p:tgtEl>
                                        <p:attrNameLst>
                                          <p:attrName>style.visibility</p:attrName>
                                        </p:attrNameLst>
                                      </p:cBhvr>
                                      <p:to>
                                        <p:strVal val="visible"/>
                                      </p:to>
                                    </p:set>
                                    <p:anim calcmode="lin" valueType="num">
                                      <p:cBhvr additive="repl">
                                        <p:cTn id="95" dur="2000" fill="hold"/>
                                        <p:tgtEl>
                                          <p:spTgt spid="16409"/>
                                        </p:tgtEl>
                                        <p:attrNameLst>
                                          <p:attrName>ppt_x</p:attrName>
                                        </p:attrNameLst>
                                      </p:cBhvr>
                                      <p:tavLst>
                                        <p:tav tm="100000">
                                          <p:val>
                                            <p:strVal val="#ppt_x"/>
                                          </p:val>
                                        </p:tav>
                                        <p:tav>
                                          <p:val>
                                            <p:strVal val="#ppt_x"/>
                                          </p:val>
                                        </p:tav>
                                      </p:tavLst>
                                    </p:anim>
                                    <p:anim calcmode="lin" valueType="num">
                                      <p:cBhvr additive="repl">
                                        <p:cTn id="96" dur="2000" fill="hold"/>
                                        <p:tgtEl>
                                          <p:spTgt spid="16409"/>
                                        </p:tgtEl>
                                        <p:attrNameLst>
                                          <p:attrName>ppt_y</p:attrName>
                                        </p:attrNameLst>
                                      </p:cBhvr>
                                      <p:tavLst>
                                        <p:tav tm="100000">
                                          <p:val>
                                            <p:strVal val="1+#ppt_h/2"/>
                                          </p:val>
                                        </p:tav>
                                        <p:tav>
                                          <p:val>
                                            <p:strVal val="#ppt_y"/>
                                          </p:val>
                                        </p:tav>
                                      </p:tavLst>
                                    </p:anim>
                                  </p:childTnLst>
                                </p:cTn>
                              </p:par>
                              <p:par>
                                <p:cTn id="97" presetID="2" presetClass="entr" presetSubtype="4" fill="hold" nodeType="withEffect">
                                  <p:stCondLst>
                                    <p:cond delay="0"/>
                                  </p:stCondLst>
                                  <p:childTnLst>
                                    <p:set>
                                      <p:cBhvr additive="repl">
                                        <p:cTn id="98" dur="1" fill="hold">
                                          <p:stCondLst>
                                            <p:cond delay="0"/>
                                          </p:stCondLst>
                                        </p:cTn>
                                        <p:tgtEl>
                                          <p:spTgt spid="16410"/>
                                        </p:tgtEl>
                                        <p:attrNameLst>
                                          <p:attrName>style.visibility</p:attrName>
                                        </p:attrNameLst>
                                      </p:cBhvr>
                                      <p:to>
                                        <p:strVal val="visible"/>
                                      </p:to>
                                    </p:set>
                                    <p:anim calcmode="lin" valueType="num">
                                      <p:cBhvr additive="repl">
                                        <p:cTn id="99" dur="2000" fill="hold"/>
                                        <p:tgtEl>
                                          <p:spTgt spid="16410"/>
                                        </p:tgtEl>
                                        <p:attrNameLst>
                                          <p:attrName>ppt_x</p:attrName>
                                        </p:attrNameLst>
                                      </p:cBhvr>
                                      <p:tavLst>
                                        <p:tav tm="100000">
                                          <p:val>
                                            <p:strVal val="#ppt_x"/>
                                          </p:val>
                                        </p:tav>
                                        <p:tav>
                                          <p:val>
                                            <p:strVal val="#ppt_x"/>
                                          </p:val>
                                        </p:tav>
                                      </p:tavLst>
                                    </p:anim>
                                    <p:anim calcmode="lin" valueType="num">
                                      <p:cBhvr additive="repl">
                                        <p:cTn id="100" dur="2000" fill="hold"/>
                                        <p:tgtEl>
                                          <p:spTgt spid="16410"/>
                                        </p:tgtEl>
                                        <p:attrNameLst>
                                          <p:attrName>ppt_y</p:attrName>
                                        </p:attrNameLst>
                                      </p:cBhvr>
                                      <p:tavLst>
                                        <p:tav tm="100000">
                                          <p:val>
                                            <p:strVal val="1+#ppt_h/2"/>
                                          </p:val>
                                        </p:tav>
                                        <p:tav>
                                          <p:val>
                                            <p:strVal val="#ppt_y"/>
                                          </p:val>
                                        </p:tav>
                                      </p:tavLst>
                                    </p:anim>
                                  </p:childTnLst>
                                </p:cTn>
                              </p:par>
                              <p:par>
                                <p:cTn id="101" presetID="2" presetClass="entr" presetSubtype="4" fill="hold" nodeType="withEffect">
                                  <p:stCondLst>
                                    <p:cond delay="0"/>
                                  </p:stCondLst>
                                  <p:childTnLst>
                                    <p:set>
                                      <p:cBhvr additive="repl">
                                        <p:cTn id="102" dur="1" fill="hold">
                                          <p:stCondLst>
                                            <p:cond delay="0"/>
                                          </p:stCondLst>
                                        </p:cTn>
                                        <p:tgtEl>
                                          <p:spTgt spid="16411"/>
                                        </p:tgtEl>
                                        <p:attrNameLst>
                                          <p:attrName>style.visibility</p:attrName>
                                        </p:attrNameLst>
                                      </p:cBhvr>
                                      <p:to>
                                        <p:strVal val="visible"/>
                                      </p:to>
                                    </p:set>
                                    <p:anim calcmode="lin" valueType="num">
                                      <p:cBhvr additive="repl">
                                        <p:cTn id="103" dur="2000" fill="hold"/>
                                        <p:tgtEl>
                                          <p:spTgt spid="16411"/>
                                        </p:tgtEl>
                                        <p:attrNameLst>
                                          <p:attrName>ppt_x</p:attrName>
                                        </p:attrNameLst>
                                      </p:cBhvr>
                                      <p:tavLst>
                                        <p:tav tm="100000">
                                          <p:val>
                                            <p:strVal val="#ppt_x"/>
                                          </p:val>
                                        </p:tav>
                                        <p:tav>
                                          <p:val>
                                            <p:strVal val="#ppt_x"/>
                                          </p:val>
                                        </p:tav>
                                      </p:tavLst>
                                    </p:anim>
                                    <p:anim calcmode="lin" valueType="num">
                                      <p:cBhvr additive="repl">
                                        <p:cTn id="104" dur="2000" fill="hold"/>
                                        <p:tgtEl>
                                          <p:spTgt spid="1641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18415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463675"/>
            <a:ext cx="4840288" cy="434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9144000" y="285750"/>
            <a:ext cx="58420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a:latin typeface="Arial Black" panose="020B0A04020102020204" pitchFamily="34" charset="0"/>
                <a:cs typeface="Times New Roman" panose="02020603050405020304" pitchFamily="18" charset="0"/>
              </a:rPr>
              <a:t>2.	ADAPTED FRAMEWORK</a:t>
            </a:r>
          </a:p>
        </p:txBody>
      </p:sp>
      <p:sp>
        <p:nvSpPr>
          <p:cNvPr id="17412" name="Text Box 4"/>
          <p:cNvSpPr txBox="1">
            <a:spLocks noChangeArrowheads="1"/>
          </p:cNvSpPr>
          <p:nvPr/>
        </p:nvSpPr>
        <p:spPr bwMode="auto">
          <a:xfrm>
            <a:off x="9144000" y="5072063"/>
            <a:ext cx="702786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0040" rIns="100080" bIns="500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500"/>
              <a:t>Adapted from Kathleen Graves,  Designing Language Course. Pp3/2000</a:t>
            </a: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1384300"/>
            <a:ext cx="3821112" cy="401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AutoShape 6"/>
          <p:cNvSpPr>
            <a:spLocks noChangeArrowheads="1"/>
          </p:cNvSpPr>
          <p:nvPr/>
        </p:nvSpPr>
        <p:spPr bwMode="auto">
          <a:xfrm>
            <a:off x="4741863" y="3836988"/>
            <a:ext cx="1016000" cy="407987"/>
          </a:xfrm>
          <a:prstGeom prst="rightArrow">
            <a:avLst>
              <a:gd name="adj1" fmla="val 50000"/>
              <a:gd name="adj2" fmla="val 50025"/>
            </a:avLst>
          </a:prstGeom>
          <a:solidFill>
            <a:srgbClr val="FF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3959225"/>
            <a:ext cx="844550" cy="20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416" name="Group 8"/>
          <p:cNvGrpSpPr>
            <a:grpSpLocks/>
          </p:cNvGrpSpPr>
          <p:nvPr/>
        </p:nvGrpSpPr>
        <p:grpSpPr bwMode="auto">
          <a:xfrm>
            <a:off x="7281863" y="2530475"/>
            <a:ext cx="673100" cy="568325"/>
            <a:chOff x="4587" y="1594"/>
            <a:chExt cx="424" cy="358"/>
          </a:xfrm>
        </p:grpSpPr>
        <p:pic>
          <p:nvPicPr>
            <p:cNvPr id="174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 y="1628"/>
              <a:ext cx="344" cy="2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8" name="WordArt 10"/>
            <p:cNvSpPr>
              <a:spLocks noChangeArrowheads="1" noChangeShapeType="1" noTextEdit="1"/>
            </p:cNvSpPr>
            <p:nvPr/>
          </p:nvSpPr>
          <p:spPr bwMode="auto">
            <a:xfrm rot="16200000">
              <a:off x="4619" y="1562"/>
              <a:ext cx="358" cy="424"/>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Circle">
                <a:avLst>
                  <a:gd name="adj" fmla="val 11361446"/>
                </a:avLst>
              </a:prstTxWarp>
            </a:bodyPr>
            <a:lstStyle/>
            <a:p>
              <a:pPr algn="ctr"/>
              <a:r>
                <a:rPr lang="en-US" sz="3900" kern="10">
                  <a:ln w="9360" cap="sq">
                    <a:solidFill>
                      <a:srgbClr val="000000"/>
                    </a:solidFill>
                    <a:miter lim="800000"/>
                    <a:headEnd/>
                    <a:tailEnd/>
                  </a:ln>
                  <a:solidFill>
                    <a:srgbClr val="FFFFFF"/>
                  </a:solidFill>
                  <a:latin typeface="Arlington"/>
                </a:rPr>
                <a:t>********* EDUCATIONAL  WORLD *********</a:t>
              </a:r>
            </a:p>
          </p:txBody>
        </p:sp>
        <p:sp>
          <p:nvSpPr>
            <p:cNvPr id="17419" name="Rectangle 11"/>
            <p:cNvSpPr>
              <a:spLocks noChangeArrowheads="1"/>
            </p:cNvSpPr>
            <p:nvPr/>
          </p:nvSpPr>
          <p:spPr bwMode="auto">
            <a:xfrm>
              <a:off x="4615" y="1594"/>
              <a:ext cx="344" cy="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17410"/>
                                        </p:tgtEl>
                                        <p:attrNameLst>
                                          <p:attrName>style.visibility</p:attrName>
                                        </p:attrNameLst>
                                      </p:cBhvr>
                                      <p:to>
                                        <p:strVal val="visible"/>
                                      </p:to>
                                    </p:set>
                                    <p:animEffect transition="in" filter="diamond(in)">
                                      <p:cBhvr additive="repl">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nodeType="clickEffect">
                                  <p:stCondLst>
                                    <p:cond delay="0"/>
                                  </p:stCondLst>
                                  <p:childTnLst>
                                    <p:set>
                                      <p:cBhvr additive="repl">
                                        <p:cTn id="11" dur="1" fill="hold">
                                          <p:stCondLst>
                                            <p:cond delay="0"/>
                                          </p:stCondLst>
                                        </p:cTn>
                                        <p:tgtEl>
                                          <p:spTgt spid="17413"/>
                                        </p:tgtEl>
                                        <p:attrNameLst>
                                          <p:attrName>style.visibility</p:attrName>
                                        </p:attrNameLst>
                                      </p:cBhvr>
                                      <p:to>
                                        <p:strVal val="visible"/>
                                      </p:to>
                                    </p:set>
                                    <p:anim calcmode="lin" valueType="num">
                                      <p:cBhvr additive="repl">
                                        <p:cTn id="12" dur="3000" fill="hold"/>
                                        <p:tgtEl>
                                          <p:spTgt spid="17413"/>
                                        </p:tgtEl>
                                        <p:attrNameLst>
                                          <p:attrName>ppt_x</p:attrName>
                                        </p:attrNameLst>
                                      </p:cBhvr>
                                      <p:tavLst>
                                        <p:tav tm="100000">
                                          <p:val>
                                            <p:strVal val="0-#ppt_w/2"/>
                                          </p:val>
                                        </p:tav>
                                        <p:tav>
                                          <p:val>
                                            <p:strVal val="#ppt_x"/>
                                          </p:val>
                                        </p:tav>
                                      </p:tavLst>
                                    </p:anim>
                                    <p:anim calcmode="lin" valueType="num">
                                      <p:cBhvr additive="repl">
                                        <p:cTn id="13" dur="3000" fill="hold"/>
                                        <p:tgtEl>
                                          <p:spTgt spid="17413"/>
                                        </p:tgtEl>
                                        <p:attrNameLst>
                                          <p:attrName>ppt_y</p:attrName>
                                        </p:attrNameLst>
                                      </p:cBhvr>
                                      <p:tavLst>
                                        <p:tav tm="100000">
                                          <p:val>
                                            <p:strVal val="0-#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fill="hold" grpId="0" nodeType="clickEffect">
                                  <p:stCondLst>
                                    <p:cond delay="0"/>
                                  </p:stCondLst>
                                  <p:childTnLst>
                                    <p:set>
                                      <p:cBhvr additive="repl">
                                        <p:cTn id="17" dur="1" fill="hold">
                                          <p:stCondLst>
                                            <p:cond delay="0"/>
                                          </p:stCondLst>
                                        </p:cTn>
                                        <p:tgtEl>
                                          <p:spTgt spid="17414"/>
                                        </p:tgtEl>
                                        <p:attrNameLst>
                                          <p:attrName>style.visibility</p:attrName>
                                        </p:attrNameLst>
                                      </p:cBhvr>
                                      <p:to>
                                        <p:strVal val="visible"/>
                                      </p:to>
                                    </p:set>
                                    <p:animEffect transition="in" filter="fade">
                                      <p:cBhvr additive="repl">
                                        <p:cTn id="18" dur="800" decel="100000"/>
                                        <p:tgtEl>
                                          <p:spTgt spid="17414"/>
                                        </p:tgtEl>
                                      </p:cBhvr>
                                    </p:animEffect>
                                    <p:anim calcmode="lin" valueType="num">
                                      <p:cBhvr additive="repl">
                                        <p:cTn id="19" dur="800" decel="100000" fill="hold"/>
                                        <p:tgtEl>
                                          <p:spTgt spid="17414"/>
                                        </p:tgtEl>
                                        <p:attrNameLst>
                                          <p:attrName>r</p:attrName>
                                        </p:attrNameLst>
                                      </p:cBhvr>
                                      <p:tavLst>
                                        <p:tav tm="100000">
                                          <p:val>
                                            <p:strVal val="-90"/>
                                          </p:val>
                                        </p:tav>
                                        <p:tav>
                                          <p:val>
                                            <p:strVal val="0"/>
                                          </p:val>
                                        </p:tav>
                                      </p:tavLst>
                                    </p:anim>
                                    <p:anim calcmode="lin" valueType="num">
                                      <p:cBhvr additive="repl">
                                        <p:cTn id="20" dur="800" decel="100000" fill="hold"/>
                                        <p:tgtEl>
                                          <p:spTgt spid="17414"/>
                                        </p:tgtEl>
                                        <p:attrNameLst>
                                          <p:attrName>ppt_x</p:attrName>
                                        </p:attrNameLst>
                                      </p:cBhvr>
                                      <p:tavLst>
                                        <p:tav tm="100000">
                                          <p:val>
                                            <p:strVal val="#ppt_x+0.4"/>
                                          </p:val>
                                        </p:tav>
                                        <p:tav>
                                          <p:val>
                                            <p:strVal val="#ppt_x-0.05"/>
                                          </p:val>
                                        </p:tav>
                                      </p:tavLst>
                                    </p:anim>
                                    <p:anim calcmode="lin" valueType="num">
                                      <p:cBhvr additive="repl">
                                        <p:cTn id="21" dur="800" decel="100000" fill="hold"/>
                                        <p:tgtEl>
                                          <p:spTgt spid="17414"/>
                                        </p:tgtEl>
                                        <p:attrNameLst>
                                          <p:attrName>ppt_y</p:attrName>
                                        </p:attrNameLst>
                                      </p:cBhvr>
                                      <p:tavLst>
                                        <p:tav tm="100000">
                                          <p:val>
                                            <p:strVal val="#ppt_y-0.4"/>
                                          </p:val>
                                        </p:tav>
                                        <p:tav>
                                          <p:val>
                                            <p:strVal val="#ppt_y+0.1"/>
                                          </p:val>
                                        </p:tav>
                                      </p:tavLst>
                                    </p:anim>
                                    <p:anim calcmode="lin" valueType="num">
                                      <p:cBhvr additive="repl">
                                        <p:cTn id="22" dur="200" accel="100000" fill="hold">
                                          <p:stCondLst>
                                            <p:cond delay="800"/>
                                          </p:stCondLst>
                                        </p:cTn>
                                        <p:tgtEl>
                                          <p:spTgt spid="17414"/>
                                        </p:tgtEl>
                                        <p:attrNameLst>
                                          <p:attrName>ppt_x</p:attrName>
                                        </p:attrNameLst>
                                      </p:cBhvr>
                                      <p:tavLst>
                                        <p:tav tm="100000">
                                          <p:val>
                                            <p:strVal val="#ppt_x-0.05"/>
                                          </p:val>
                                        </p:tav>
                                        <p:tav>
                                          <p:val>
                                            <p:strVal val="#ppt_x"/>
                                          </p:val>
                                        </p:tav>
                                      </p:tavLst>
                                    </p:anim>
                                    <p:anim calcmode="lin" valueType="num">
                                      <p:cBhvr additive="repl">
                                        <p:cTn id="23" dur="200" accel="100000" fill="hold">
                                          <p:stCondLst>
                                            <p:cond delay="800"/>
                                          </p:stCondLst>
                                        </p:cTn>
                                        <p:tgtEl>
                                          <p:spTgt spid="17414"/>
                                        </p:tgtEl>
                                        <p:attrNameLst>
                                          <p:attrName>ppt_y</p:attrName>
                                        </p:attrNameLst>
                                      </p:cBhvr>
                                      <p:tavLst>
                                        <p:tav tm="100000">
                                          <p:val>
                                            <p:strVal val="#ppt_y+0.1"/>
                                          </p:val>
                                        </p:tav>
                                        <p:tav>
                                          <p:val>
                                            <p:strVal val="#ppt_y"/>
                                          </p:val>
                                        </p:tav>
                                      </p:tavLst>
                                    </p:anim>
                                  </p:childTnLst>
                                </p:cTn>
                              </p:par>
                            </p:childTnLst>
                          </p:cTn>
                        </p:par>
                        <p:par>
                          <p:cTn id="24" fill="hold" nodeType="afterGroup">
                            <p:stCondLst>
                              <p:cond delay="1000"/>
                            </p:stCondLst>
                            <p:childTnLst>
                              <p:par>
                                <p:cTn id="25" presetID="1" presetClass="entr" fill="hold" nodeType="afterEffect">
                                  <p:stCondLst>
                                    <p:cond delay="0"/>
                                  </p:stCondLst>
                                  <p:childTnLst>
                                    <p:set>
                                      <p:cBhvr additive="repl">
                                        <p:cTn id="2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133600"/>
            <a:ext cx="7404100" cy="273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p:cNvSpPr>
            <a:spLocks noChangeArrowheads="1"/>
          </p:cNvSpPr>
          <p:nvPr/>
        </p:nvSpPr>
        <p:spPr bwMode="auto">
          <a:xfrm>
            <a:off x="3348038" y="4357688"/>
            <a:ext cx="3168650" cy="1428750"/>
          </a:xfrm>
          <a:prstGeom prst="rect">
            <a:avLst/>
          </a:prstGeom>
          <a:solidFill>
            <a:srgbClr val="EEDF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spcAft>
                <a:spcPts val="1000"/>
              </a:spcAft>
              <a:buClrTx/>
              <a:buFontTx/>
              <a:buNone/>
            </a:pPr>
            <a:r>
              <a:rPr lang="id-ID" altLang="en-US" sz="1000">
                <a:latin typeface="Calibri" panose="020F0502020204030204" pitchFamily="34" charset="0"/>
              </a:rPr>
              <a:t>Teamworking skills, oral communication skills, problem solving skills, customer handling skills, negotiating skills, management skills, general IT user skills, technical and practical skills, office administration skills, written communication skills, literacy skills, numeracy skills, IT professional skills, foreign language skills, grappling with grammar skills, speed reading skills, note-taking skills. </a:t>
            </a:r>
          </a:p>
        </p:txBody>
      </p:sp>
      <p:sp>
        <p:nvSpPr>
          <p:cNvPr id="18435" name="Oval 3"/>
          <p:cNvSpPr>
            <a:spLocks noChangeArrowheads="1"/>
          </p:cNvSpPr>
          <p:nvPr/>
        </p:nvSpPr>
        <p:spPr bwMode="auto">
          <a:xfrm>
            <a:off x="1403350" y="2997200"/>
            <a:ext cx="1223963" cy="1079500"/>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2800" dirty="0" smtClean="0">
                <a:latin typeface="Calibri" panose="020F0502020204030204" pitchFamily="34" charset="0"/>
              </a:rPr>
              <a:t>PBLL</a:t>
            </a:r>
            <a:endParaRPr lang="id-ID" altLang="en-US" sz="2800" dirty="0">
              <a:latin typeface="Calibri" panose="020F0502020204030204" pitchFamily="34" charset="0"/>
            </a:endParaRPr>
          </a:p>
        </p:txBody>
      </p:sp>
      <p:sp>
        <p:nvSpPr>
          <p:cNvPr id="18436" name="Rectangle 4"/>
          <p:cNvSpPr>
            <a:spLocks noChangeArrowheads="1"/>
          </p:cNvSpPr>
          <p:nvPr/>
        </p:nvSpPr>
        <p:spPr bwMode="auto">
          <a:xfrm>
            <a:off x="3348038" y="2643188"/>
            <a:ext cx="3168650" cy="450850"/>
          </a:xfrm>
          <a:prstGeom prst="rect">
            <a:avLst/>
          </a:prstGeom>
          <a:solidFill>
            <a:srgbClr val="FFD147"/>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Aft>
                <a:spcPts val="1000"/>
              </a:spcAft>
              <a:buClrTx/>
              <a:buFontTx/>
              <a:buNone/>
            </a:pPr>
            <a:r>
              <a:rPr lang="id-ID" altLang="en-US" sz="1400">
                <a:latin typeface="Calibri" panose="020F0502020204030204" pitchFamily="34" charset="0"/>
              </a:rPr>
              <a:t>Prewriting-Drafting-Revising-Editing-Publishing-Marketing-Delivering</a:t>
            </a:r>
          </a:p>
        </p:txBody>
      </p:sp>
      <p:sp>
        <p:nvSpPr>
          <p:cNvPr id="18437" name="Rectangle 5"/>
          <p:cNvSpPr>
            <a:spLocks noChangeArrowheads="1"/>
          </p:cNvSpPr>
          <p:nvPr/>
        </p:nvSpPr>
        <p:spPr bwMode="auto">
          <a:xfrm>
            <a:off x="3348038" y="2071688"/>
            <a:ext cx="3168650" cy="373062"/>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Aft>
                <a:spcPts val="1000"/>
              </a:spcAft>
              <a:buClrTx/>
              <a:buFontTx/>
              <a:buNone/>
            </a:pPr>
            <a:r>
              <a:rPr lang="id-ID" altLang="en-US" sz="1400">
                <a:latin typeface="Calibri" panose="020F0502020204030204" pitchFamily="34" charset="0"/>
              </a:rPr>
              <a:t>Reading, Writing, Speaking, Liste</a:t>
            </a:r>
            <a:r>
              <a:rPr lang="en-US" altLang="en-US" sz="1400">
                <a:latin typeface="Calibri" panose="020F0502020204030204" pitchFamily="34" charset="0"/>
              </a:rPr>
              <a:t>n</a:t>
            </a:r>
            <a:r>
              <a:rPr lang="id-ID" altLang="en-US" sz="1400">
                <a:latin typeface="Calibri" panose="020F0502020204030204" pitchFamily="34" charset="0"/>
              </a:rPr>
              <a:t>ing</a:t>
            </a:r>
          </a:p>
        </p:txBody>
      </p:sp>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24413" y="2598738"/>
            <a:ext cx="215900"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88694" y="991394"/>
            <a:ext cx="214313"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3" name="Text Box 11"/>
          <p:cNvSpPr txBox="1">
            <a:spLocks noChangeArrowheads="1"/>
          </p:cNvSpPr>
          <p:nvPr/>
        </p:nvSpPr>
        <p:spPr bwMode="auto">
          <a:xfrm>
            <a:off x="3357563" y="3333750"/>
            <a:ext cx="3143250" cy="733425"/>
          </a:xfrm>
          <a:prstGeom prst="rect">
            <a:avLst/>
          </a:prstGeom>
          <a:solidFill>
            <a:srgbClr val="0AFF8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t>NASKAH</a:t>
            </a:r>
          </a:p>
          <a:p>
            <a:pPr algn="ctr">
              <a:buClrTx/>
              <a:buFontTx/>
              <a:buNone/>
            </a:pPr>
            <a:r>
              <a:rPr lang="id-ID" altLang="en-US" sz="1200"/>
              <a:t>(Names, Accessories, Sources, Kinds/Qualifications, Anatomy, How)</a:t>
            </a:r>
          </a:p>
        </p:txBody>
      </p:sp>
      <p:pic>
        <p:nvPicPr>
          <p:cNvPr id="18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08538" y="1598613"/>
            <a:ext cx="215900"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5" name="Rectangle 13"/>
          <p:cNvSpPr>
            <a:spLocks noChangeArrowheads="1"/>
          </p:cNvSpPr>
          <p:nvPr/>
        </p:nvSpPr>
        <p:spPr bwMode="auto">
          <a:xfrm>
            <a:off x="3357563" y="1341438"/>
            <a:ext cx="3168650" cy="515937"/>
          </a:xfrm>
          <a:prstGeom prst="rect">
            <a:avLst/>
          </a:prstGeom>
          <a:solidFill>
            <a:srgbClr val="FFE085"/>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Calibri" panose="020F0502020204030204" pitchFamily="34" charset="0"/>
              </a:rPr>
              <a:t>How to Think, How to Create, </a:t>
            </a:r>
          </a:p>
          <a:p>
            <a:pPr algn="ctr">
              <a:buClrTx/>
              <a:buFontTx/>
              <a:buNone/>
            </a:pPr>
            <a:r>
              <a:rPr lang="id-ID" altLang="en-US" sz="1400">
                <a:latin typeface="Calibri" panose="020F0502020204030204" pitchFamily="34" charset="0"/>
              </a:rPr>
              <a:t>How to Apply, How to Develop</a:t>
            </a:r>
          </a:p>
        </p:txBody>
      </p:sp>
      <p:pic>
        <p:nvPicPr>
          <p:cNvPr id="184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74406" y="419894"/>
            <a:ext cx="214313"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7" name="Rectangle 15"/>
          <p:cNvSpPr>
            <a:spLocks noChangeArrowheads="1"/>
          </p:cNvSpPr>
          <p:nvPr/>
        </p:nvSpPr>
        <p:spPr bwMode="auto">
          <a:xfrm>
            <a:off x="2928938" y="214313"/>
            <a:ext cx="5786437" cy="142875"/>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48" name="Rectangle 16"/>
          <p:cNvSpPr>
            <a:spLocks noChangeArrowheads="1"/>
          </p:cNvSpPr>
          <p:nvPr/>
        </p:nvSpPr>
        <p:spPr bwMode="auto">
          <a:xfrm>
            <a:off x="357188" y="6143625"/>
            <a:ext cx="8429625" cy="142875"/>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Arc 1"/>
          <p:cNvSpPr/>
          <p:nvPr/>
        </p:nvSpPr>
        <p:spPr bwMode="auto">
          <a:xfrm>
            <a:off x="-76200" y="762000"/>
            <a:ext cx="1676400" cy="838200"/>
          </a:xfrm>
          <a:prstGeom prst="arc">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18" name="Arc 17"/>
          <p:cNvSpPr/>
          <p:nvPr/>
        </p:nvSpPr>
        <p:spPr bwMode="auto">
          <a:xfrm flipH="1">
            <a:off x="7010400" y="757593"/>
            <a:ext cx="1852613" cy="842607"/>
          </a:xfrm>
          <a:prstGeom prst="arc">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3" name="TextBox 2"/>
          <p:cNvSpPr txBox="1"/>
          <p:nvPr/>
        </p:nvSpPr>
        <p:spPr>
          <a:xfrm>
            <a:off x="1600200" y="926068"/>
            <a:ext cx="1898918" cy="369332"/>
          </a:xfrm>
          <a:prstGeom prst="rect">
            <a:avLst/>
          </a:prstGeom>
          <a:noFill/>
        </p:spPr>
        <p:txBody>
          <a:bodyPr wrap="none" rtlCol="0">
            <a:spAutoFit/>
          </a:bodyPr>
          <a:lstStyle/>
          <a:p>
            <a:r>
              <a:rPr lang="en-US" dirty="0" smtClean="0">
                <a:solidFill>
                  <a:schemeClr val="tx1"/>
                </a:solidFill>
              </a:rPr>
              <a:t>Visual Language</a:t>
            </a:r>
            <a:endParaRPr lang="en-US" dirty="0">
              <a:solidFill>
                <a:schemeClr val="tx1"/>
              </a:solidFill>
            </a:endParaRPr>
          </a:p>
        </p:txBody>
      </p:sp>
      <p:sp>
        <p:nvSpPr>
          <p:cNvPr id="20" name="TextBox 19"/>
          <p:cNvSpPr txBox="1"/>
          <p:nvPr/>
        </p:nvSpPr>
        <p:spPr>
          <a:xfrm>
            <a:off x="5157802" y="926068"/>
            <a:ext cx="1928798" cy="369332"/>
          </a:xfrm>
          <a:prstGeom prst="rect">
            <a:avLst/>
          </a:prstGeom>
          <a:noFill/>
        </p:spPr>
        <p:txBody>
          <a:bodyPr wrap="none" rtlCol="0">
            <a:spAutoFit/>
          </a:bodyPr>
          <a:lstStyle/>
          <a:p>
            <a:r>
              <a:rPr lang="en-US" dirty="0" smtClean="0">
                <a:solidFill>
                  <a:schemeClr val="tx1"/>
                </a:solidFill>
              </a:rPr>
              <a:t>Verbal Language</a:t>
            </a:r>
            <a:endParaRPr lang="en-US" dirty="0">
              <a:solidFill>
                <a:schemeClr val="tx1"/>
              </a:solidFill>
            </a:endParaRPr>
          </a:p>
        </p:txBody>
      </p:sp>
      <p:sp>
        <p:nvSpPr>
          <p:cNvPr id="5" name="Rectangle 4"/>
          <p:cNvSpPr/>
          <p:nvPr/>
        </p:nvSpPr>
        <p:spPr bwMode="auto">
          <a:xfrm>
            <a:off x="762000" y="762000"/>
            <a:ext cx="7181850" cy="51816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360108710"/>
      </p:ext>
    </p:extLst>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76915627"/>
              </p:ext>
            </p:extLst>
          </p:nvPr>
        </p:nvGraphicFramePr>
        <p:xfrm>
          <a:off x="381000" y="152399"/>
          <a:ext cx="8382000" cy="6477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74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7437" y="285750"/>
            <a:ext cx="2190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253" y="228600"/>
            <a:ext cx="227247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423" y="2133600"/>
            <a:ext cx="23971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7437" y="2191418"/>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886" y="2362200"/>
            <a:ext cx="2303464" cy="184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75" y="4181473"/>
            <a:ext cx="2209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2374" y="4181473"/>
            <a:ext cx="22002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4657" y="838200"/>
            <a:ext cx="454025"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005935">
            <a:off x="5960716" y="2588293"/>
            <a:ext cx="454025"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264442" y="3779042"/>
            <a:ext cx="246065"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50767" y="2766889"/>
            <a:ext cx="454025"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7461647" y="1682354"/>
            <a:ext cx="284957"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7687" y="4714875"/>
            <a:ext cx="454025"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15874"/>
            <a:ext cx="2311400" cy="1746989"/>
          </a:xfrm>
          <a:prstGeom prst="rect">
            <a:avLst/>
          </a:prstGeom>
        </p:spPr>
      </p:pic>
      <p:pic>
        <p:nvPicPr>
          <p:cNvPr id="1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7" y="838200"/>
            <a:ext cx="927928" cy="4942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0372" y="4181473"/>
            <a:ext cx="1395226" cy="1756410"/>
          </a:xfrm>
          <a:prstGeom prst="rect">
            <a:avLst/>
          </a:prstGeom>
        </p:spPr>
      </p:pic>
      <p:pic>
        <p:nvPicPr>
          <p:cNvPr id="19"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0611" y="5063414"/>
            <a:ext cx="927928" cy="4942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14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Effect transition="in" filter="box(in)">
                                      <p:cBhvr additive="repl">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11"/>
                                        </p:tgtEl>
                                        <p:attrNameLst>
                                          <p:attrName>style.visibility</p:attrName>
                                        </p:attrNameLst>
                                      </p:cBhvr>
                                      <p:to>
                                        <p:strVal val="visible"/>
                                      </p:to>
                                    </p:set>
                                    <p:animEffect transition="in" filter="box(in)">
                                      <p:cBhvr additive="repl">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12"/>
                                        </p:tgtEl>
                                        <p:attrNameLst>
                                          <p:attrName>style.visibility</p:attrName>
                                        </p:attrNameLst>
                                      </p:cBhvr>
                                      <p:to>
                                        <p:strVal val="visible"/>
                                      </p:to>
                                    </p:set>
                                    <p:animEffect transition="in" filter="box(in)">
                                      <p:cBhvr additive="repl">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additive="repl">
                                        <p:cTn id="21" dur="1" fill="hold">
                                          <p:stCondLst>
                                            <p:cond delay="0"/>
                                          </p:stCondLst>
                                        </p:cTn>
                                        <p:tgtEl>
                                          <p:spTgt spid="13"/>
                                        </p:tgtEl>
                                        <p:attrNameLst>
                                          <p:attrName>style.visibility</p:attrName>
                                        </p:attrNameLst>
                                      </p:cBhvr>
                                      <p:to>
                                        <p:strVal val="visible"/>
                                      </p:to>
                                    </p:set>
                                    <p:animEffect transition="in" filter="box(in)">
                                      <p:cBhvr additive="repl">
                                        <p:cTn id="22" dur="3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15"/>
                                        </p:tgtEl>
                                        <p:attrNameLst>
                                          <p:attrName>style.visibility</p:attrName>
                                        </p:attrNameLst>
                                      </p:cBhvr>
                                      <p:to>
                                        <p:strVal val="visible"/>
                                      </p:to>
                                    </p:set>
                                    <p:animEffect transition="in" filter="box(in)">
                                      <p:cBhvr additive="repl">
                                        <p:cTn id="27" dur="3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additive="repl">
                                        <p:cTn id="31" dur="1" fill="hold">
                                          <p:stCondLst>
                                            <p:cond delay="0"/>
                                          </p:stCondLst>
                                        </p:cTn>
                                        <p:tgtEl>
                                          <p:spTgt spid="16"/>
                                        </p:tgtEl>
                                        <p:attrNameLst>
                                          <p:attrName>style.visibility</p:attrName>
                                        </p:attrNameLst>
                                      </p:cBhvr>
                                      <p:to>
                                        <p:strVal val="visible"/>
                                      </p:to>
                                    </p:set>
                                    <p:animEffect transition="in" filter="box(in)">
                                      <p:cBhvr additive="repl">
                                        <p:cTn id="32" dur="3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additive="repl">
                                        <p:cTn id="36" dur="1" fill="hold">
                                          <p:stCondLst>
                                            <p:cond delay="0"/>
                                          </p:stCondLst>
                                        </p:cTn>
                                        <p:tgtEl>
                                          <p:spTgt spid="17"/>
                                        </p:tgtEl>
                                        <p:attrNameLst>
                                          <p:attrName>style.visibility</p:attrName>
                                        </p:attrNameLst>
                                      </p:cBhvr>
                                      <p:to>
                                        <p:strVal val="visible"/>
                                      </p:to>
                                    </p:set>
                                    <p:animEffect transition="in" filter="box(in)">
                                      <p:cBhvr additive="repl">
                                        <p:cTn id="37" dur="3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additive="repl">
                                        <p:cTn id="41" dur="1" fill="hold">
                                          <p:stCondLst>
                                            <p:cond delay="0"/>
                                          </p:stCondLst>
                                        </p:cTn>
                                        <p:tgtEl>
                                          <p:spTgt spid="19"/>
                                        </p:tgtEl>
                                        <p:attrNameLst>
                                          <p:attrName>style.visibility</p:attrName>
                                        </p:attrNameLst>
                                      </p:cBhvr>
                                      <p:to>
                                        <p:strVal val="visible"/>
                                      </p:to>
                                    </p:set>
                                    <p:animEffect transition="in" filter="box(in)">
                                      <p:cBhvr additive="repl">
                                        <p:cTn id="42"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858000"/>
          </a:xfrm>
          <a:prstGeom prst="rect">
            <a:avLst/>
          </a:prstGeom>
          <a:solidFill>
            <a:srgbClr val="FFFFFF"/>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20482" name="Group 2"/>
          <p:cNvGraphicFramePr>
            <a:graphicFrameLocks noGrp="1"/>
          </p:cNvGraphicFramePr>
          <p:nvPr/>
        </p:nvGraphicFramePr>
        <p:xfrm>
          <a:off x="2500313" y="214313"/>
          <a:ext cx="6573837" cy="6535743"/>
        </p:xfrm>
        <a:graphic>
          <a:graphicData uri="http://schemas.openxmlformats.org/drawingml/2006/table">
            <a:tbl>
              <a:tblPr/>
              <a:tblGrid>
                <a:gridCol w="1009650"/>
                <a:gridCol w="990600"/>
                <a:gridCol w="1930400"/>
                <a:gridCol w="1857375"/>
                <a:gridCol w="785812"/>
              </a:tblGrid>
              <a:tr h="668338">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 MAPS OF </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THE PUBLI</a:t>
                      </a:r>
                      <a:r>
                        <a:rPr kumimoji="0" lang="id-ID"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PRENEUR BASED LANGUAGE LEARNING (PBLL)</a:t>
                      </a:r>
                    </a:p>
                  </a:txBody>
                  <a:tcPr marL="39960" marR="3996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54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 Process</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Skill Competencies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Output</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Outcome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Employability Skill</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209550">
                <a:tc rowSpan="7">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Students’ </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Assignment</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Prewriting,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Raw Materials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rowSpan="7">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Technical Skill (Psychomotoric)</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211138">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Dafting,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Dirty Copy</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209550">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Revising,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Revised Copy</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211138">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Editing,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Clean Copy</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209550">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Publishing,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Dummy</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211138">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Marketing</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Finished Products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231775">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Delivering</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Online &amp; Offline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420688">
                <a:tc row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Class Participation</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(Speech, Discussion, Case Study,  ect)</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Writer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Writing Proposal &amp;</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Business letter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Management </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row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Sosial and Emotional Skill (Affective)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420688">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Presenter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Speaking</a:t>
                      </a: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based on presentation slide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Contngency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349250">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Moderator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Time </a:t>
                      </a: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Management</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Management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350838">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Adjudicator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Observing Resources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Management</a:t>
                      </a:r>
                      <a:r>
                        <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cs typeface="Times New Roman" panose="02020603050405020304" pitchFamily="18" charset="0"/>
                        </a:rPr>
                        <a:t> </a:t>
                      </a: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349250">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Team Worker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Editorial Team  Role Play</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Environmetal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vMerge="1">
                  <a:txBody>
                    <a:bodyPr/>
                    <a:lstStyle/>
                    <a:p>
                      <a:endParaRPr lang="en-US"/>
                    </a:p>
                  </a:txBody>
                  <a:tcPr/>
                </a:tc>
              </a:tr>
              <a:tr h="5254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Mid-Terms Test</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Editor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Personal </a:t>
                      </a: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Editing skills (mechanical)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Contigency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Knowledge (Cognitve)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5254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Final Test</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Editor</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Personal </a:t>
                      </a: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Editing skills (substantive and pictorial)</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Skills</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Contingency Skills</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Knowledge (Cognitve)</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9064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Assessment Test</a:t>
                      </a:r>
                    </a:p>
                  </a:txBody>
                  <a:tcPr marL="39960" marR="3996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Publisher </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Employability </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Skill (Editorial, Production, Marketing)</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Skills of</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Task, Management,</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Contingency,</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Environmental</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Quality Assurance</a:t>
                      </a:r>
                    </a:p>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(Job Related)</a:t>
                      </a:r>
                    </a:p>
                  </a:txBody>
                  <a:tcPr marL="39960" marR="3996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
        <p:nvSpPr>
          <p:cNvPr id="20688" name="AutoShape 208"/>
          <p:cNvSpPr>
            <a:spLocks noChangeArrowheads="1"/>
          </p:cNvSpPr>
          <p:nvPr/>
        </p:nvSpPr>
        <p:spPr bwMode="auto">
          <a:xfrm>
            <a:off x="214313" y="71438"/>
            <a:ext cx="2286000" cy="6643687"/>
          </a:xfrm>
          <a:prstGeom prst="rightArrow">
            <a:avLst>
              <a:gd name="adj1" fmla="val 50000"/>
              <a:gd name="adj2" fmla="val 25000"/>
            </a:avLst>
          </a:prstGeom>
          <a:solidFill>
            <a:srgbClr val="FFE085"/>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200" b="1"/>
              <a:t>INPUT:</a:t>
            </a:r>
          </a:p>
          <a:p>
            <a:pPr>
              <a:buClrTx/>
              <a:buFontTx/>
              <a:buNone/>
            </a:pPr>
            <a:r>
              <a:rPr lang="id-ID" altLang="en-US" sz="1200"/>
              <a:t>Reading, Writing, Listening, Speaking In Publishing </a:t>
            </a:r>
            <a:r>
              <a:rPr lang="en-US" altLang="en-US" sz="1200"/>
              <a:t>Business </a:t>
            </a:r>
            <a:r>
              <a:rPr lang="id-ID" altLang="en-US" sz="1200"/>
              <a:t>Competencies (Commissioning and Aquisition; Right; Contract; Design Visual; Editorial; Management; Design Structural; Editing; Production) implemented through prewriting, drafting, revising, editing, publishing, marketing, delivering</a:t>
            </a:r>
            <a:r>
              <a:rPr lang="id-ID" altLang="en-US" sz="1000"/>
              <a:t>.</a:t>
            </a:r>
          </a:p>
          <a:p>
            <a:pPr>
              <a:buClrTx/>
              <a:buFontTx/>
              <a:buNone/>
            </a:pPr>
            <a:endParaRPr lang="id-ID" altLang="en-US" sz="1000"/>
          </a:p>
        </p:txBody>
      </p:sp>
      <p:sp>
        <p:nvSpPr>
          <p:cNvPr id="20689" name="Rectangle 209"/>
          <p:cNvSpPr>
            <a:spLocks noChangeArrowheads="1"/>
          </p:cNvSpPr>
          <p:nvPr/>
        </p:nvSpPr>
        <p:spPr bwMode="auto">
          <a:xfrm>
            <a:off x="457200" y="-1588"/>
            <a:ext cx="180975" cy="917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t/>
            </a:r>
            <a:br>
              <a:rPr lang="id-ID" altLang="en-US"/>
            </a:br>
            <a:endParaRPr lang="id-ID" altLang="en-US"/>
          </a:p>
          <a:p>
            <a:pPr>
              <a:buClrTx/>
              <a:buFontTx/>
              <a:buNone/>
            </a:pPr>
            <a:endParaRPr lang="id-ID" altLang="en-US"/>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6858000"/>
          </a:xfrm>
          <a:prstGeom prst="rect">
            <a:avLst/>
          </a:prstGeom>
          <a:solidFill>
            <a:srgbClr val="5CFFAD"/>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3028" b="6821"/>
          <a:stretch>
            <a:fillRect/>
          </a:stretch>
        </p:blipFill>
        <p:spPr bwMode="auto">
          <a:xfrm>
            <a:off x="0" y="357188"/>
            <a:ext cx="9144000" cy="6500812"/>
          </a:xfrm>
          <a:prstGeom prst="rect">
            <a:avLst/>
          </a:prstGeom>
          <a:noFill/>
          <a:ln>
            <a:noFill/>
          </a:ln>
          <a:effectLst/>
          <a:extLst>
            <a:ext uri="{909E8E84-426E-40DD-AFC4-6F175D3DCCD1}">
              <a14:hiddenFill xmlns:a14="http://schemas.microsoft.com/office/drawing/2010/main">
                <a:blipFill dpi="0" rotWithShape="0">
                  <a:blip/>
                  <a:srcRect t="13028" b="682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00063" y="0"/>
            <a:ext cx="6715125" cy="6858000"/>
          </a:xfrm>
          <a:prstGeom prst="rect">
            <a:avLst/>
          </a:prstGeom>
          <a:solidFill>
            <a:srgbClr val="FFFFFF"/>
          </a:solidFill>
          <a:ln w="1260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0325"/>
            <a:ext cx="6883400" cy="6596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ChangeArrowheads="1"/>
          </p:cNvSpPr>
          <p:nvPr/>
        </p:nvSpPr>
        <p:spPr bwMode="auto">
          <a:xfrm>
            <a:off x="571500" y="2500313"/>
            <a:ext cx="142875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b="1">
                <a:cs typeface="Arial" panose="020B0604020202020204" pitchFamily="34" charset="0"/>
              </a:rPr>
              <a:t>SKILL NEEDS OF ENGLISH:</a:t>
            </a:r>
          </a:p>
          <a:p>
            <a:pPr>
              <a:buFont typeface="Times New Roman" panose="02020603050405020304" pitchFamily="18" charset="0"/>
              <a:buAutoNum type="arabicPeriod"/>
            </a:pPr>
            <a:r>
              <a:rPr lang="en-US" altLang="en-US" sz="1400" b="1">
                <a:cs typeface="Arial" panose="020B0604020202020204" pitchFamily="34" charset="0"/>
              </a:rPr>
              <a:t>Reading</a:t>
            </a:r>
          </a:p>
          <a:p>
            <a:pPr>
              <a:buFont typeface="Times New Roman" panose="02020603050405020304" pitchFamily="18" charset="0"/>
              <a:buAutoNum type="arabicPeriod"/>
            </a:pPr>
            <a:r>
              <a:rPr lang="en-US" altLang="en-US" sz="1400" b="1">
                <a:cs typeface="Arial" panose="020B0604020202020204" pitchFamily="34" charset="0"/>
              </a:rPr>
              <a:t>Writing</a:t>
            </a:r>
          </a:p>
          <a:p>
            <a:pPr>
              <a:buFont typeface="Times New Roman" panose="02020603050405020304" pitchFamily="18" charset="0"/>
              <a:buAutoNum type="arabicPeriod"/>
            </a:pPr>
            <a:r>
              <a:rPr lang="en-US" altLang="en-US" sz="1400" b="1">
                <a:cs typeface="Arial" panose="020B0604020202020204" pitchFamily="34" charset="0"/>
              </a:rPr>
              <a:t>Listening</a:t>
            </a:r>
          </a:p>
          <a:p>
            <a:pPr>
              <a:buFont typeface="Times New Roman" panose="02020603050405020304" pitchFamily="18" charset="0"/>
              <a:buAutoNum type="arabicPeriod"/>
            </a:pPr>
            <a:r>
              <a:rPr lang="en-US" altLang="en-US" sz="1400" b="1">
                <a:cs typeface="Arial" panose="020B0604020202020204" pitchFamily="34" charset="0"/>
              </a:rPr>
              <a:t>Speaking </a:t>
            </a:r>
          </a:p>
        </p:txBody>
      </p:sp>
      <p:sp>
        <p:nvSpPr>
          <p:cNvPr id="10244" name="Rectangle 4"/>
          <p:cNvSpPr>
            <a:spLocks noChangeArrowheads="1"/>
          </p:cNvSpPr>
          <p:nvPr/>
        </p:nvSpPr>
        <p:spPr bwMode="auto">
          <a:xfrm>
            <a:off x="1357313" y="1143000"/>
            <a:ext cx="1311275"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b="1">
                <a:cs typeface="Arial" panose="020B0604020202020204" pitchFamily="34" charset="0"/>
              </a:rPr>
              <a:t>LEARNING STRATEGY</a:t>
            </a:r>
            <a:r>
              <a:rPr lang="en-US" altLang="en-US" sz="1400"/>
              <a:t>:</a:t>
            </a:r>
          </a:p>
          <a:p>
            <a:pPr algn="r">
              <a:buClrTx/>
              <a:buFontTx/>
              <a:buNone/>
            </a:pPr>
            <a:r>
              <a:rPr lang="en-US" altLang="en-US" sz="1400" b="1" i="1"/>
              <a:t>Production and Entrepreneurship Based  </a:t>
            </a:r>
          </a:p>
        </p:txBody>
      </p:sp>
      <p:sp>
        <p:nvSpPr>
          <p:cNvPr id="10245" name="Rectangle 5"/>
          <p:cNvSpPr>
            <a:spLocks noChangeArrowheads="1"/>
          </p:cNvSpPr>
          <p:nvPr/>
        </p:nvSpPr>
        <p:spPr bwMode="auto">
          <a:xfrm>
            <a:off x="3357563" y="65088"/>
            <a:ext cx="2071687" cy="156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b="1">
                <a:cs typeface="Arial" panose="020B0604020202020204" pitchFamily="34" charset="0"/>
              </a:rPr>
              <a:t>GRADUATE: competence, profile, career prospects, job vacancy,</a:t>
            </a:r>
            <a:r>
              <a:rPr lang="id-ID" altLang="en-US" sz="1400" b="1">
                <a:cs typeface="Arial" panose="020B0604020202020204" pitchFamily="34" charset="0"/>
              </a:rPr>
              <a:t> </a:t>
            </a:r>
            <a:r>
              <a:rPr lang="en-US" altLang="en-US" sz="1400" b="1">
                <a:cs typeface="Arial" panose="020B0604020202020204" pitchFamily="34" charset="0"/>
              </a:rPr>
              <a:t>learning</a:t>
            </a:r>
            <a:r>
              <a:rPr lang="id-ID" altLang="en-US" sz="1400" b="1">
                <a:cs typeface="Arial" panose="020B0604020202020204" pitchFamily="34" charset="0"/>
              </a:rPr>
              <a:t> </a:t>
            </a:r>
            <a:r>
              <a:rPr lang="en-US" altLang="en-US" sz="1400" b="1">
                <a:cs typeface="Arial" panose="020B0604020202020204" pitchFamily="34" charset="0"/>
              </a:rPr>
              <a:t>process,</a:t>
            </a:r>
            <a:r>
              <a:rPr lang="id-ID" altLang="en-US" sz="1400" b="1">
                <a:cs typeface="Arial" panose="020B0604020202020204" pitchFamily="34" charset="0"/>
              </a:rPr>
              <a:t> </a:t>
            </a:r>
            <a:r>
              <a:rPr lang="en-US" altLang="en-US" sz="1400" b="1">
                <a:cs typeface="Arial" panose="020B0604020202020204" pitchFamily="34" charset="0"/>
              </a:rPr>
              <a:t>learning facilities</a:t>
            </a:r>
          </a:p>
          <a:p>
            <a:pPr algn="r">
              <a:buClrTx/>
              <a:buFontTx/>
              <a:buNone/>
            </a:pPr>
            <a:endParaRPr lang="en-US" altLang="en-US" sz="1400" b="1">
              <a:cs typeface="Arial" panose="020B0604020202020204" pitchFamily="34" charset="0"/>
            </a:endParaRPr>
          </a:p>
        </p:txBody>
      </p:sp>
      <p:sp>
        <p:nvSpPr>
          <p:cNvPr id="10246" name="Rectangle 6"/>
          <p:cNvSpPr>
            <a:spLocks noChangeArrowheads="1"/>
          </p:cNvSpPr>
          <p:nvPr/>
        </p:nvSpPr>
        <p:spPr bwMode="auto">
          <a:xfrm>
            <a:off x="2857500" y="785813"/>
            <a:ext cx="1087438"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b="1">
                <a:cs typeface="Arial" panose="020B0604020202020204" pitchFamily="34" charset="0"/>
              </a:rPr>
              <a:t>SUPPORT SYSTEM:</a:t>
            </a:r>
          </a:p>
          <a:p>
            <a:pPr>
              <a:buClrTx/>
              <a:buFontTx/>
              <a:buNone/>
            </a:pPr>
            <a:r>
              <a:rPr lang="en-US" altLang="en-US" sz="1400" b="1">
                <a:cs typeface="Arial" panose="020B0604020202020204" pitchFamily="34" charset="0"/>
              </a:rPr>
              <a:t>Students, Lecturers, facilities, Methods</a:t>
            </a:r>
          </a:p>
        </p:txBody>
      </p:sp>
      <p:cxnSp>
        <p:nvCxnSpPr>
          <p:cNvPr id="10247" name="AutoShape 7"/>
          <p:cNvCxnSpPr>
            <a:cxnSpLocks noChangeShapeType="1"/>
          </p:cNvCxnSpPr>
          <p:nvPr/>
        </p:nvCxnSpPr>
        <p:spPr bwMode="auto">
          <a:xfrm>
            <a:off x="1143000" y="3914775"/>
            <a:ext cx="271463" cy="44608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48" name="AutoShape 8"/>
          <p:cNvCxnSpPr>
            <a:cxnSpLocks noChangeShapeType="1"/>
          </p:cNvCxnSpPr>
          <p:nvPr/>
        </p:nvCxnSpPr>
        <p:spPr bwMode="auto">
          <a:xfrm>
            <a:off x="2498725" y="2571750"/>
            <a:ext cx="142875" cy="35718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49" name="AutoShape 9"/>
          <p:cNvCxnSpPr>
            <a:cxnSpLocks noChangeShapeType="1"/>
          </p:cNvCxnSpPr>
          <p:nvPr/>
        </p:nvCxnSpPr>
        <p:spPr bwMode="auto">
          <a:xfrm>
            <a:off x="3214688" y="2143125"/>
            <a:ext cx="214312" cy="214313"/>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0" name="AutoShape 10"/>
          <p:cNvCxnSpPr>
            <a:cxnSpLocks noChangeShapeType="1"/>
          </p:cNvCxnSpPr>
          <p:nvPr/>
        </p:nvCxnSpPr>
        <p:spPr bwMode="auto">
          <a:xfrm flipH="1" flipV="1">
            <a:off x="4500563" y="1428750"/>
            <a:ext cx="104775" cy="398463"/>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51" name="Text Box 11"/>
          <p:cNvSpPr txBox="1">
            <a:spLocks noChangeArrowheads="1"/>
          </p:cNvSpPr>
          <p:nvPr/>
        </p:nvSpPr>
        <p:spPr bwMode="auto">
          <a:xfrm rot="21000000">
            <a:off x="5087938" y="1304925"/>
            <a:ext cx="1916112"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b="1" i="1"/>
              <a:t>Outcome</a:t>
            </a:r>
            <a:r>
              <a:rPr lang="id-ID" altLang="en-US" sz="1400" b="1" i="1"/>
              <a:t>: </a:t>
            </a:r>
          </a:p>
          <a:p>
            <a:pPr>
              <a:buFont typeface="Times New Roman" panose="02020603050405020304" pitchFamily="18" charset="0"/>
              <a:buAutoNum type="arabicPeriod"/>
            </a:pPr>
            <a:r>
              <a:rPr lang="en-US" altLang="en-US" sz="1400" b="1" i="1"/>
              <a:t>Academic </a:t>
            </a:r>
          </a:p>
          <a:p>
            <a:pPr>
              <a:buFont typeface="Times New Roman" panose="02020603050405020304" pitchFamily="18" charset="0"/>
              <a:buAutoNum type="arabicPeriod"/>
            </a:pPr>
            <a:r>
              <a:rPr lang="en-US" altLang="en-US" sz="1400" b="1" i="1"/>
              <a:t>Students’ outlook</a:t>
            </a:r>
          </a:p>
          <a:p>
            <a:pPr>
              <a:buFont typeface="Times New Roman" panose="02020603050405020304" pitchFamily="18" charset="0"/>
              <a:buAutoNum type="arabicPeriod"/>
            </a:pPr>
            <a:r>
              <a:rPr lang="en-US" altLang="en-US" sz="1400" b="1" i="1"/>
              <a:t>Graduate employability</a:t>
            </a:r>
          </a:p>
        </p:txBody>
      </p:sp>
      <p:sp>
        <p:nvSpPr>
          <p:cNvPr id="10252" name="Text Box 12"/>
          <p:cNvSpPr txBox="1">
            <a:spLocks noChangeArrowheads="1"/>
          </p:cNvSpPr>
          <p:nvPr/>
        </p:nvSpPr>
        <p:spPr bwMode="auto">
          <a:xfrm rot="19980000">
            <a:off x="1793875" y="2758312"/>
            <a:ext cx="3611563"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b="1" i="1" dirty="0"/>
              <a:t>VISION</a:t>
            </a:r>
            <a:r>
              <a:rPr lang="id-ID" altLang="en-US" sz="1400" b="1" i="1" dirty="0"/>
              <a:t>: </a:t>
            </a:r>
            <a:r>
              <a:rPr lang="en-US" altLang="en-US" sz="1400" b="1" i="1" dirty="0"/>
              <a:t>VISION</a:t>
            </a:r>
            <a:r>
              <a:rPr lang="id-ID" altLang="en-US" sz="1400" b="1" i="1" dirty="0"/>
              <a:t>: </a:t>
            </a:r>
            <a:r>
              <a:rPr lang="en-US" altLang="en-US" sz="1400" b="1" i="1" dirty="0" smtClean="0"/>
              <a:t>Scouting learner to </a:t>
            </a:r>
            <a:r>
              <a:rPr lang="en-US" altLang="en-US" sz="1400" b="1" i="1" smtClean="0"/>
              <a:t>be self-publishers</a:t>
            </a:r>
            <a:endParaRPr lang="id-ID" altLang="en-US" sz="1400" b="1" i="1" dirty="0"/>
          </a:p>
        </p:txBody>
      </p:sp>
      <p:sp>
        <p:nvSpPr>
          <p:cNvPr id="10253" name="Text Box 13"/>
          <p:cNvSpPr txBox="1">
            <a:spLocks noChangeArrowheads="1"/>
          </p:cNvSpPr>
          <p:nvPr/>
        </p:nvSpPr>
        <p:spPr bwMode="auto">
          <a:xfrm>
            <a:off x="5100638" y="2786063"/>
            <a:ext cx="118586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6. Marketing</a:t>
            </a:r>
          </a:p>
          <a:p>
            <a:pPr>
              <a:buClrTx/>
              <a:buFontTx/>
              <a:buNone/>
            </a:pPr>
            <a:r>
              <a:rPr lang="id-ID" altLang="en-US" sz="1400"/>
              <a:t>(Provide the products to marketing targets</a:t>
            </a:r>
          </a:p>
        </p:txBody>
      </p:sp>
      <p:sp>
        <p:nvSpPr>
          <p:cNvPr id="10254" name="Text Box 14"/>
          <p:cNvSpPr txBox="1">
            <a:spLocks noChangeArrowheads="1"/>
          </p:cNvSpPr>
          <p:nvPr/>
        </p:nvSpPr>
        <p:spPr bwMode="auto">
          <a:xfrm>
            <a:off x="6146800" y="3341688"/>
            <a:ext cx="1068388"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7. Delivering</a:t>
            </a:r>
          </a:p>
          <a:p>
            <a:pPr>
              <a:buClrTx/>
              <a:buFontTx/>
              <a:buNone/>
            </a:pPr>
            <a:r>
              <a:rPr lang="id-ID" altLang="en-US" sz="1400"/>
              <a:t>(Deliver the products to clients</a:t>
            </a:r>
          </a:p>
        </p:txBody>
      </p:sp>
      <p:sp>
        <p:nvSpPr>
          <p:cNvPr id="10255" name="Text Box 15"/>
          <p:cNvSpPr txBox="1">
            <a:spLocks noChangeArrowheads="1"/>
          </p:cNvSpPr>
          <p:nvPr/>
        </p:nvSpPr>
        <p:spPr bwMode="auto">
          <a:xfrm>
            <a:off x="4143375" y="3116263"/>
            <a:ext cx="1090613"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5. Publishing</a:t>
            </a:r>
          </a:p>
          <a:p>
            <a:pPr>
              <a:buClrTx/>
              <a:buFontTx/>
              <a:buNone/>
            </a:pPr>
            <a:r>
              <a:rPr lang="id-ID" altLang="en-US" sz="1400"/>
              <a:t>(Share your idea in written form)</a:t>
            </a:r>
          </a:p>
        </p:txBody>
      </p:sp>
      <p:sp>
        <p:nvSpPr>
          <p:cNvPr id="10256" name="Text Box 16"/>
          <p:cNvSpPr txBox="1">
            <a:spLocks noChangeArrowheads="1"/>
          </p:cNvSpPr>
          <p:nvPr/>
        </p:nvSpPr>
        <p:spPr bwMode="auto">
          <a:xfrm>
            <a:off x="3375025" y="3544888"/>
            <a:ext cx="911225"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4. </a:t>
            </a:r>
          </a:p>
          <a:p>
            <a:pPr>
              <a:buClrTx/>
              <a:buFontTx/>
              <a:buNone/>
            </a:pPr>
            <a:r>
              <a:rPr lang="id-ID" altLang="en-US" sz="1400" b="1">
                <a:solidFill>
                  <a:srgbClr val="C00000"/>
                </a:solidFill>
              </a:rPr>
              <a:t>Editing</a:t>
            </a:r>
          </a:p>
          <a:p>
            <a:pPr>
              <a:buClrTx/>
              <a:buFontTx/>
              <a:buNone/>
            </a:pPr>
            <a:r>
              <a:rPr lang="id-ID" altLang="en-US" sz="1400"/>
              <a:t>(Find and correct any mistakes have made)</a:t>
            </a:r>
          </a:p>
        </p:txBody>
      </p:sp>
      <p:sp>
        <p:nvSpPr>
          <p:cNvPr id="10257" name="Text Box 17"/>
          <p:cNvSpPr txBox="1">
            <a:spLocks noChangeArrowheads="1"/>
          </p:cNvSpPr>
          <p:nvPr/>
        </p:nvSpPr>
        <p:spPr bwMode="auto">
          <a:xfrm>
            <a:off x="2463800" y="4116388"/>
            <a:ext cx="965200" cy="158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3. </a:t>
            </a:r>
          </a:p>
          <a:p>
            <a:pPr>
              <a:buClrTx/>
              <a:buFontTx/>
              <a:buNone/>
            </a:pPr>
            <a:r>
              <a:rPr lang="id-ID" altLang="en-US" sz="1400" b="1">
                <a:solidFill>
                  <a:srgbClr val="C00000"/>
                </a:solidFill>
              </a:rPr>
              <a:t>Revising</a:t>
            </a:r>
          </a:p>
          <a:p>
            <a:pPr>
              <a:buClrTx/>
              <a:buFontTx/>
              <a:buNone/>
            </a:pPr>
            <a:r>
              <a:rPr lang="id-ID" altLang="en-US" sz="1400"/>
              <a:t>(Share and reflect on your first draft)</a:t>
            </a:r>
          </a:p>
        </p:txBody>
      </p:sp>
      <p:sp>
        <p:nvSpPr>
          <p:cNvPr id="10258" name="Text Box 18"/>
          <p:cNvSpPr txBox="1">
            <a:spLocks noChangeArrowheads="1"/>
          </p:cNvSpPr>
          <p:nvPr/>
        </p:nvSpPr>
        <p:spPr bwMode="auto">
          <a:xfrm>
            <a:off x="1571625" y="4902200"/>
            <a:ext cx="1071563"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2. </a:t>
            </a:r>
          </a:p>
          <a:p>
            <a:pPr>
              <a:buClrTx/>
              <a:buFontTx/>
              <a:buNone/>
            </a:pPr>
            <a:r>
              <a:rPr lang="id-ID" altLang="en-US" sz="1400" b="1">
                <a:solidFill>
                  <a:srgbClr val="C00000"/>
                </a:solidFill>
              </a:rPr>
              <a:t>Drafting</a:t>
            </a:r>
          </a:p>
          <a:p>
            <a:pPr>
              <a:buClrTx/>
              <a:buFontTx/>
              <a:buNone/>
            </a:pPr>
            <a:r>
              <a:rPr lang="id-ID" altLang="en-US" sz="1400"/>
              <a:t>(Get your idea down on paper)</a:t>
            </a:r>
          </a:p>
        </p:txBody>
      </p:sp>
      <p:sp>
        <p:nvSpPr>
          <p:cNvPr id="10259" name="Text Box 19"/>
          <p:cNvSpPr txBox="1">
            <a:spLocks noChangeArrowheads="1"/>
          </p:cNvSpPr>
          <p:nvPr/>
        </p:nvSpPr>
        <p:spPr bwMode="auto">
          <a:xfrm>
            <a:off x="857250" y="5715000"/>
            <a:ext cx="107156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C00000"/>
                </a:solidFill>
              </a:rPr>
              <a:t>1. Prewriting</a:t>
            </a:r>
          </a:p>
          <a:p>
            <a:pPr>
              <a:buClrTx/>
              <a:buFontTx/>
              <a:buNone/>
            </a:pPr>
            <a:r>
              <a:rPr lang="id-ID" altLang="en-US" sz="1400"/>
              <a:t>(Think and Plan)</a:t>
            </a:r>
          </a:p>
        </p:txBody>
      </p:sp>
      <p:sp>
        <p:nvSpPr>
          <p:cNvPr id="10260" name="Oval 20"/>
          <p:cNvSpPr>
            <a:spLocks noChangeArrowheads="1"/>
          </p:cNvSpPr>
          <p:nvPr/>
        </p:nvSpPr>
        <p:spPr bwMode="auto">
          <a:xfrm>
            <a:off x="3571875" y="2357438"/>
            <a:ext cx="206375" cy="214312"/>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1" name="Oval 21"/>
          <p:cNvSpPr>
            <a:spLocks noChangeArrowheads="1"/>
          </p:cNvSpPr>
          <p:nvPr/>
        </p:nvSpPr>
        <p:spPr bwMode="auto">
          <a:xfrm>
            <a:off x="2643188" y="3000375"/>
            <a:ext cx="204787" cy="214313"/>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2" name="Oval 22"/>
          <p:cNvSpPr>
            <a:spLocks noChangeArrowheads="1"/>
          </p:cNvSpPr>
          <p:nvPr/>
        </p:nvSpPr>
        <p:spPr bwMode="auto">
          <a:xfrm>
            <a:off x="1474788" y="4357688"/>
            <a:ext cx="153987" cy="214312"/>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3" name="Oval 23"/>
          <p:cNvSpPr>
            <a:spLocks noChangeArrowheads="1"/>
          </p:cNvSpPr>
          <p:nvPr/>
        </p:nvSpPr>
        <p:spPr bwMode="auto">
          <a:xfrm>
            <a:off x="4572000" y="1785938"/>
            <a:ext cx="206375" cy="285750"/>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64" name="AutoShape 24"/>
          <p:cNvSpPr>
            <a:spLocks noChangeArrowheads="1"/>
          </p:cNvSpPr>
          <p:nvPr/>
        </p:nvSpPr>
        <p:spPr bwMode="auto">
          <a:xfrm>
            <a:off x="7215188" y="71438"/>
            <a:ext cx="1857375" cy="6572250"/>
          </a:xfrm>
          <a:prstGeom prst="wedgeRectCallout">
            <a:avLst>
              <a:gd name="adj1" fmla="val -73134"/>
              <a:gd name="adj2" fmla="val -23282"/>
            </a:avLst>
          </a:prstGeom>
          <a:solidFill>
            <a:srgbClr val="FFD147"/>
          </a:solidFill>
          <a:ln w="93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id-ID" altLang="en-US" sz="1200" b="1" dirty="0">
              <a:solidFill>
                <a:srgbClr val="C00000"/>
              </a:solidFill>
            </a:endParaRPr>
          </a:p>
          <a:p>
            <a:pPr>
              <a:buClrTx/>
              <a:buFontTx/>
              <a:buNone/>
            </a:pPr>
            <a:endParaRPr lang="id-ID" altLang="en-US" sz="1200" b="1" dirty="0">
              <a:solidFill>
                <a:srgbClr val="C00000"/>
              </a:solidFill>
            </a:endParaRPr>
          </a:p>
          <a:p>
            <a:pPr>
              <a:buClrTx/>
              <a:buFontTx/>
              <a:buNone/>
            </a:pPr>
            <a:endParaRPr lang="id-ID" altLang="en-US" sz="1400" b="1" dirty="0"/>
          </a:p>
          <a:p>
            <a:pPr>
              <a:buClrTx/>
              <a:buFontTx/>
              <a:buNone/>
            </a:pPr>
            <a:r>
              <a:rPr lang="id-ID" altLang="en-US" sz="1200" b="1" dirty="0"/>
              <a:t>STUDY PROGRAMS</a:t>
            </a:r>
            <a:r>
              <a:rPr lang="id-ID" altLang="en-US" sz="1200" b="1" dirty="0" smtClean="0"/>
              <a:t>:</a:t>
            </a:r>
            <a:endParaRPr lang="en-US" altLang="en-US" sz="1200" b="1" smtClean="0"/>
          </a:p>
          <a:p>
            <a:pPr>
              <a:buClrTx/>
              <a:buFontTx/>
              <a:buNone/>
            </a:pPr>
            <a:endParaRPr lang="en-US" altLang="en-US" sz="1200" b="1" dirty="0" smtClean="0"/>
          </a:p>
          <a:p>
            <a:pPr>
              <a:buClrTx/>
              <a:buFontTx/>
              <a:buNone/>
            </a:pPr>
            <a:r>
              <a:rPr lang="en-US" altLang="en-US" sz="1200" b="1" dirty="0" smtClean="0"/>
              <a:t>TOURISM</a:t>
            </a:r>
          </a:p>
          <a:p>
            <a:pPr marL="342900" indent="-342900">
              <a:buClrTx/>
              <a:buFontTx/>
              <a:buAutoNum type="arabicPeriod"/>
            </a:pPr>
            <a:r>
              <a:rPr lang="en-US" altLang="en-US" sz="1200" b="1" dirty="0" smtClean="0"/>
              <a:t>Hotel</a:t>
            </a:r>
          </a:p>
          <a:p>
            <a:pPr marL="342900" indent="-342900">
              <a:buClrTx/>
              <a:buFontTx/>
              <a:buAutoNum type="arabicPeriod"/>
            </a:pPr>
            <a:r>
              <a:rPr lang="en-US" altLang="en-US" sz="1200" b="1" dirty="0" smtClean="0"/>
              <a:t>Travel Agency</a:t>
            </a:r>
          </a:p>
          <a:p>
            <a:pPr>
              <a:buClrTx/>
            </a:pPr>
            <a:endParaRPr lang="en-US" altLang="en-US" sz="1200" b="1" dirty="0" smtClean="0"/>
          </a:p>
          <a:p>
            <a:pPr>
              <a:buClrTx/>
            </a:pPr>
            <a:r>
              <a:rPr lang="en-US" altLang="en-US" sz="1200" b="1" dirty="0" smtClean="0"/>
              <a:t>AVIATION</a:t>
            </a:r>
          </a:p>
          <a:p>
            <a:pPr marL="342900" indent="-342900">
              <a:buClrTx/>
              <a:buAutoNum type="arabicPeriod"/>
            </a:pPr>
            <a:r>
              <a:rPr lang="en-US" altLang="en-US" sz="1200" b="1" dirty="0" smtClean="0"/>
              <a:t>Ground Handling</a:t>
            </a:r>
          </a:p>
          <a:p>
            <a:pPr marL="342900" indent="-342900">
              <a:buClrTx/>
              <a:buAutoNum type="arabicPeriod"/>
            </a:pPr>
            <a:r>
              <a:rPr lang="en-US" altLang="en-US" sz="1200" b="1" dirty="0" smtClean="0"/>
              <a:t>Ground Support Equipment</a:t>
            </a:r>
          </a:p>
          <a:p>
            <a:pPr marL="342900" indent="-342900">
              <a:buClrTx/>
              <a:buAutoNum type="arabicPeriod"/>
            </a:pPr>
            <a:r>
              <a:rPr lang="en-US" altLang="en-US" sz="1200" b="1" dirty="0" smtClean="0"/>
              <a:t>Aircraft Structure</a:t>
            </a:r>
          </a:p>
          <a:p>
            <a:pPr marL="342900" indent="-342900">
              <a:buClrTx/>
              <a:buAutoNum type="arabicPeriod"/>
            </a:pPr>
            <a:r>
              <a:rPr lang="en-US" altLang="en-US" sz="1200" b="1" dirty="0" smtClean="0"/>
              <a:t>Cabin Technician</a:t>
            </a:r>
          </a:p>
          <a:p>
            <a:pPr>
              <a:buClrTx/>
            </a:pPr>
            <a:endParaRPr lang="en-US" altLang="en-US" sz="1200" b="1" dirty="0"/>
          </a:p>
          <a:p>
            <a:pPr>
              <a:buClrTx/>
            </a:pPr>
            <a:r>
              <a:rPr lang="en-US" altLang="en-US" sz="1200" b="1" dirty="0" smtClean="0"/>
              <a:t>CREATIVE INDUSTRY</a:t>
            </a:r>
          </a:p>
          <a:p>
            <a:pPr>
              <a:buClrTx/>
              <a:buFontTx/>
              <a:buNone/>
            </a:pPr>
            <a:r>
              <a:rPr lang="id-ID" altLang="en-US" sz="1200" dirty="0" smtClean="0"/>
              <a:t>01.PUBLISHING</a:t>
            </a:r>
            <a:endParaRPr lang="id-ID" altLang="en-US" sz="1200" dirty="0"/>
          </a:p>
          <a:p>
            <a:pPr>
              <a:buClrTx/>
              <a:buFontTx/>
              <a:buNone/>
            </a:pPr>
            <a:r>
              <a:rPr lang="id-ID" altLang="en-US" sz="1200" dirty="0"/>
              <a:t>02.DESIGN</a:t>
            </a:r>
          </a:p>
          <a:p>
            <a:pPr>
              <a:buClrTx/>
              <a:buFontTx/>
              <a:buNone/>
            </a:pPr>
            <a:r>
              <a:rPr lang="id-ID" altLang="en-US" sz="1200" dirty="0"/>
              <a:t>03.PRINTING</a:t>
            </a:r>
          </a:p>
          <a:p>
            <a:pPr>
              <a:buClrTx/>
              <a:buFontTx/>
              <a:buNone/>
            </a:pPr>
            <a:r>
              <a:rPr lang="id-ID" altLang="en-US" sz="1200" dirty="0"/>
              <a:t>04.PCKAGING</a:t>
            </a:r>
          </a:p>
          <a:p>
            <a:pPr>
              <a:buClrTx/>
              <a:buFontTx/>
              <a:buNone/>
            </a:pPr>
            <a:r>
              <a:rPr lang="id-ID" altLang="en-US" sz="1200" dirty="0"/>
              <a:t>05.MULTIMEDIA</a:t>
            </a:r>
          </a:p>
          <a:p>
            <a:pPr>
              <a:buClrTx/>
              <a:buFontTx/>
              <a:buNone/>
            </a:pPr>
            <a:r>
              <a:rPr lang="id-ID" altLang="en-US" sz="1200" dirty="0"/>
              <a:t>06.ANIMATION</a:t>
            </a:r>
          </a:p>
          <a:p>
            <a:pPr>
              <a:buClrTx/>
              <a:buFontTx/>
              <a:buNone/>
            </a:pPr>
            <a:r>
              <a:rPr lang="id-ID" altLang="en-US" sz="1200" dirty="0"/>
              <a:t>07.BROADCASTING</a:t>
            </a:r>
          </a:p>
          <a:p>
            <a:pPr>
              <a:buClrTx/>
              <a:buFontTx/>
              <a:buNone/>
            </a:pPr>
            <a:r>
              <a:rPr lang="id-ID" altLang="en-US" sz="1200" dirty="0"/>
              <a:t>08.MODE </a:t>
            </a:r>
          </a:p>
          <a:p>
            <a:pPr>
              <a:buClrTx/>
              <a:buFontTx/>
              <a:buNone/>
            </a:pPr>
            <a:r>
              <a:rPr lang="id-ID" altLang="en-US" sz="1200" dirty="0"/>
              <a:t>09.PHOTOGRAPHY</a:t>
            </a:r>
          </a:p>
          <a:p>
            <a:pPr>
              <a:buClrTx/>
              <a:buFontTx/>
              <a:buNone/>
            </a:pPr>
            <a:r>
              <a:rPr lang="id-ID" altLang="en-US" sz="1200" dirty="0" smtClean="0"/>
              <a:t>10.ADVERTISING</a:t>
            </a:r>
            <a:endParaRPr lang="en-US" altLang="en-US" sz="1200" dirty="0" smtClean="0"/>
          </a:p>
          <a:p>
            <a:pPr>
              <a:buClrTx/>
              <a:buFontTx/>
              <a:buNone/>
            </a:pPr>
            <a:r>
              <a:rPr lang="en-US" altLang="en-US" sz="1200" dirty="0" smtClean="0"/>
              <a:t>11.RADIO</a:t>
            </a:r>
          </a:p>
          <a:p>
            <a:pPr>
              <a:buClrTx/>
              <a:buFontTx/>
              <a:buNone/>
            </a:pPr>
            <a:r>
              <a:rPr lang="en-US" altLang="en-US" sz="1200" dirty="0" smtClean="0"/>
              <a:t>12.TELEVISION</a:t>
            </a:r>
          </a:p>
          <a:p>
            <a:pPr>
              <a:buClrTx/>
              <a:buFontTx/>
              <a:buNone/>
            </a:pPr>
            <a:r>
              <a:rPr lang="en-US" altLang="en-US" sz="1200" dirty="0" smtClean="0"/>
              <a:t>13.FILM</a:t>
            </a:r>
          </a:p>
          <a:p>
            <a:pPr>
              <a:buClrTx/>
              <a:buFontTx/>
              <a:buNone/>
            </a:pPr>
            <a:r>
              <a:rPr lang="en-US" altLang="en-US" sz="1200" dirty="0" smtClean="0"/>
              <a:t>14.MUSIC</a:t>
            </a:r>
          </a:p>
          <a:p>
            <a:pPr>
              <a:buClrTx/>
              <a:buFontTx/>
              <a:buNone/>
            </a:pPr>
            <a:r>
              <a:rPr lang="en-US" altLang="en-US" sz="1200" dirty="0" smtClean="0"/>
              <a:t>15.CRAFT</a:t>
            </a:r>
          </a:p>
          <a:p>
            <a:pPr>
              <a:buClrTx/>
              <a:buFontTx/>
              <a:buNone/>
            </a:pPr>
            <a:r>
              <a:rPr lang="en-US" altLang="en-US" sz="1200" dirty="0" smtClean="0"/>
              <a:t>16.CULINARY</a:t>
            </a:r>
          </a:p>
          <a:p>
            <a:pPr>
              <a:buClrTx/>
              <a:buFontTx/>
              <a:buNone/>
            </a:pPr>
            <a:endParaRPr lang="id-ID" altLang="en-US" sz="1200" dirty="0"/>
          </a:p>
          <a:p>
            <a:pPr>
              <a:buClrTx/>
              <a:buFontTx/>
              <a:buNone/>
            </a:pPr>
            <a:endParaRPr lang="id-ID" altLang="en-US" sz="1200" dirty="0"/>
          </a:p>
          <a:p>
            <a:pPr>
              <a:buClrTx/>
              <a:buFontTx/>
              <a:buNone/>
            </a:pPr>
            <a:endParaRPr lang="id-ID" altLang="en-US" sz="1600" dirty="0"/>
          </a:p>
          <a:p>
            <a:pPr algn="ctr">
              <a:buClrTx/>
              <a:buFontTx/>
              <a:buNone/>
            </a:pPr>
            <a:endParaRPr lang="id-ID" altLang="en-US" sz="1600" dirty="0"/>
          </a:p>
        </p:txBody>
      </p:sp>
      <p:sp>
        <p:nvSpPr>
          <p:cNvPr id="10265" name="Rectangle 25"/>
          <p:cNvSpPr>
            <a:spLocks noChangeArrowheads="1"/>
          </p:cNvSpPr>
          <p:nvPr/>
        </p:nvSpPr>
        <p:spPr bwMode="auto">
          <a:xfrm>
            <a:off x="0" y="0"/>
            <a:ext cx="533400" cy="6858000"/>
          </a:xfrm>
          <a:prstGeom prst="rect">
            <a:avLst/>
          </a:prstGeom>
          <a:solidFill>
            <a:srgbClr val="00B0F0"/>
          </a:solidFill>
          <a:ln w="19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Aft>
                <a:spcPts val="1000"/>
              </a:spcAft>
              <a:buClrTx/>
              <a:buFontTx/>
              <a:buNone/>
            </a:pPr>
            <a:endParaRPr lang="id-ID" altLang="en-US" sz="2400" b="1"/>
          </a:p>
          <a:p>
            <a:pPr algn="ctr">
              <a:spcAft>
                <a:spcPts val="1000"/>
              </a:spcAft>
              <a:buClrTx/>
              <a:buFontTx/>
              <a:buNone/>
            </a:pPr>
            <a:endParaRPr lang="id-ID" altLang="en-US" sz="1200" b="1">
              <a:solidFill>
                <a:srgbClr val="C00000"/>
              </a:solidFill>
            </a:endParaRPr>
          </a:p>
          <a:p>
            <a:pPr algn="ctr">
              <a:spcAft>
                <a:spcPts val="1000"/>
              </a:spcAft>
              <a:buClrTx/>
              <a:buFontTx/>
              <a:buNone/>
            </a:pPr>
            <a:endParaRPr lang="id-ID" altLang="en-US" sz="1200" b="1">
              <a:solidFill>
                <a:srgbClr val="C00000"/>
              </a:solidFill>
            </a:endParaRPr>
          </a:p>
          <a:p>
            <a:pPr algn="ctr">
              <a:spcAft>
                <a:spcPts val="1000"/>
              </a:spcAft>
              <a:buClrTx/>
              <a:buFontTx/>
              <a:buNone/>
            </a:pPr>
            <a:endParaRPr lang="id-ID" altLang="en-US" sz="1200" b="1">
              <a:solidFill>
                <a:srgbClr val="C00000"/>
              </a:solidFill>
            </a:endParaRPr>
          </a:p>
          <a:p>
            <a:pPr algn="ctr">
              <a:spcAft>
                <a:spcPts val="1000"/>
              </a:spcAft>
              <a:buClrTx/>
              <a:buFontTx/>
              <a:buNone/>
            </a:pPr>
            <a:endParaRPr lang="id-ID" altLang="en-US" sz="1200" b="1">
              <a:solidFill>
                <a:srgbClr val="C00000"/>
              </a:solidFill>
            </a:endParaRPr>
          </a:p>
          <a:p>
            <a:pPr algn="ctr">
              <a:spcAft>
                <a:spcPts val="1000"/>
              </a:spcAft>
              <a:buClrTx/>
              <a:buFontTx/>
              <a:buNone/>
            </a:pPr>
            <a:r>
              <a:rPr lang="id-ID" altLang="en-US" sz="1200" b="1">
                <a:solidFill>
                  <a:srgbClr val="C00000"/>
                </a:solidFill>
              </a:rPr>
              <a:t>2008</a:t>
            </a:r>
          </a:p>
          <a:p>
            <a:pPr algn="ctr">
              <a:spcAft>
                <a:spcPts val="1000"/>
              </a:spcAft>
              <a:buClrTx/>
              <a:buFontTx/>
              <a:buNone/>
            </a:pPr>
            <a:endParaRPr lang="id-ID" altLang="en-US" sz="1200" b="1">
              <a:solidFill>
                <a:srgbClr val="C00000"/>
              </a:solidFill>
            </a:endParaRPr>
          </a:p>
          <a:p>
            <a:pPr algn="ctr">
              <a:spcAft>
                <a:spcPts val="1000"/>
              </a:spcAft>
              <a:buClrTx/>
              <a:buFontTx/>
              <a:buNone/>
            </a:pPr>
            <a:r>
              <a:rPr lang="id-ID" altLang="en-US" sz="2400" b="1">
                <a:solidFill>
                  <a:srgbClr val="FFFF00"/>
                </a:solidFill>
              </a:rPr>
              <a:t>PBLL</a:t>
            </a:r>
          </a:p>
          <a:p>
            <a:pPr algn="ctr">
              <a:spcAft>
                <a:spcPts val="1000"/>
              </a:spcAft>
              <a:buClrTx/>
              <a:buFontTx/>
              <a:buNone/>
            </a:pPr>
            <a:endParaRPr lang="id-ID" altLang="en-US" sz="2400" b="1"/>
          </a:p>
          <a:p>
            <a:pPr algn="ctr">
              <a:spcAft>
                <a:spcPts val="1000"/>
              </a:spcAft>
              <a:buClrTx/>
              <a:buFontTx/>
              <a:buNone/>
            </a:pPr>
            <a:r>
              <a:rPr lang="id-ID" altLang="en-US" sz="1100" b="1">
                <a:solidFill>
                  <a:srgbClr val="C00000"/>
                </a:solidFill>
              </a:rPr>
              <a:t>2014</a:t>
            </a:r>
          </a:p>
        </p:txBody>
      </p:sp>
      <p:sp>
        <p:nvSpPr>
          <p:cNvPr id="10266" name="Rectangle 26"/>
          <p:cNvSpPr>
            <a:spLocks noChangeArrowheads="1"/>
          </p:cNvSpPr>
          <p:nvPr/>
        </p:nvSpPr>
        <p:spPr bwMode="auto">
          <a:xfrm>
            <a:off x="0" y="0"/>
            <a:ext cx="3143250" cy="642938"/>
          </a:xfrm>
          <a:prstGeom prst="rect">
            <a:avLst/>
          </a:prstGeom>
          <a:solidFill>
            <a:srgbClr val="CC99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solidFill>
                  <a:srgbClr val="FFFFFF"/>
                </a:solidFill>
              </a:rPr>
              <a:t>MODEL REVIEW</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additive="repl">
                                        <p:cTn id="6" dur="1" fill="hold">
                                          <p:stCondLst>
                                            <p:cond delay="0"/>
                                          </p:stCondLst>
                                        </p:cTn>
                                        <p:tgtEl>
                                          <p:spTgt spid="10241"/>
                                        </p:tgtEl>
                                        <p:attrNameLst>
                                          <p:attrName>style.visibility</p:attrName>
                                        </p:attrNameLst>
                                      </p:cBhvr>
                                      <p:to>
                                        <p:strVal val="visible"/>
                                      </p:to>
                                    </p:set>
                                    <p:anim calcmode="lin" valueType="num">
                                      <p:cBhvr additive="repl">
                                        <p:cTn id="7" dur="3000" fill="hold"/>
                                        <p:tgtEl>
                                          <p:spTgt spid="10241"/>
                                        </p:tgtEl>
                                        <p:attrNameLst>
                                          <p:attrName>ppt_x</p:attrName>
                                        </p:attrNameLst>
                                      </p:cBhvr>
                                      <p:tavLst>
                                        <p:tav tm="100000">
                                          <p:val>
                                            <p:strVal val="0-#ppt_w/2"/>
                                          </p:val>
                                        </p:tav>
                                        <p:tav>
                                          <p:val>
                                            <p:strVal val="#ppt_x"/>
                                          </p:val>
                                        </p:tav>
                                      </p:tavLst>
                                    </p:anim>
                                    <p:anim calcmode="lin" valueType="num">
                                      <p:cBhvr additive="repl">
                                        <p:cTn id="8" dur="3000" fill="hold"/>
                                        <p:tgtEl>
                                          <p:spTgt spid="10241"/>
                                        </p:tgtEl>
                                        <p:attrNameLst>
                                          <p:attrName>ppt_y</p:attrName>
                                        </p:attrNameLst>
                                      </p:cBhvr>
                                      <p:tavLst>
                                        <p:tav tm="100000">
                                          <p:val>
                                            <p:strVal val="0-#ppt_h/2"/>
                                          </p:val>
                                        </p:tav>
                                        <p:tav>
                                          <p:val>
                                            <p:strVal val="#ppt_y"/>
                                          </p:val>
                                        </p:tav>
                                      </p:tavLst>
                                    </p:anim>
                                  </p:childTnLst>
                                </p:cTn>
                              </p:par>
                              <p:par>
                                <p:cTn id="9" presetID="2" presetClass="entr" presetSubtype="9" fill="hold" nodeType="withEffect">
                                  <p:stCondLst>
                                    <p:cond delay="0"/>
                                  </p:stCondLst>
                                  <p:childTnLst>
                                    <p:set>
                                      <p:cBhvr additive="repl">
                                        <p:cTn id="10" dur="1" fill="hold">
                                          <p:stCondLst>
                                            <p:cond delay="0"/>
                                          </p:stCondLst>
                                        </p:cTn>
                                        <p:tgtEl>
                                          <p:spTgt spid="10242"/>
                                        </p:tgtEl>
                                        <p:attrNameLst>
                                          <p:attrName>style.visibility</p:attrName>
                                        </p:attrNameLst>
                                      </p:cBhvr>
                                      <p:to>
                                        <p:strVal val="visible"/>
                                      </p:to>
                                    </p:set>
                                    <p:anim calcmode="lin" valueType="num">
                                      <p:cBhvr additive="repl">
                                        <p:cTn id="11" dur="3000" fill="hold"/>
                                        <p:tgtEl>
                                          <p:spTgt spid="10242"/>
                                        </p:tgtEl>
                                        <p:attrNameLst>
                                          <p:attrName>ppt_x</p:attrName>
                                        </p:attrNameLst>
                                      </p:cBhvr>
                                      <p:tavLst>
                                        <p:tav tm="100000">
                                          <p:val>
                                            <p:strVal val="0-#ppt_w/2"/>
                                          </p:val>
                                        </p:tav>
                                        <p:tav>
                                          <p:val>
                                            <p:strVal val="#ppt_x"/>
                                          </p:val>
                                        </p:tav>
                                      </p:tavLst>
                                    </p:anim>
                                    <p:anim calcmode="lin" valueType="num">
                                      <p:cBhvr additive="repl">
                                        <p:cTn id="12" dur="3000" fill="hold"/>
                                        <p:tgtEl>
                                          <p:spTgt spid="10242"/>
                                        </p:tgtEl>
                                        <p:attrNameLst>
                                          <p:attrName>ppt_y</p:attrName>
                                        </p:attrNameLst>
                                      </p:cBhvr>
                                      <p:tavLst>
                                        <p:tav tm="100000">
                                          <p:val>
                                            <p:strVal val="0-#ppt_h/2"/>
                                          </p:val>
                                        </p:tav>
                                        <p:tav>
                                          <p:val>
                                            <p:strVal val="#ppt_y"/>
                                          </p:val>
                                        </p:tav>
                                      </p:tavLst>
                                    </p:anim>
                                  </p:childTnLst>
                                </p:cTn>
                              </p:par>
                              <p:par>
                                <p:cTn id="13" presetID="2" presetClass="entr" presetSubtype="9" fill="hold" nodeType="withEffect">
                                  <p:stCondLst>
                                    <p:cond delay="0"/>
                                  </p:stCondLst>
                                  <p:childTnLst>
                                    <p:set>
                                      <p:cBhvr additive="repl">
                                        <p:cTn id="14" dur="1" fill="hold">
                                          <p:stCondLst>
                                            <p:cond delay="0"/>
                                          </p:stCondLst>
                                        </p:cTn>
                                        <p:tgtEl>
                                          <p:spTgt spid="10243"/>
                                        </p:tgtEl>
                                        <p:attrNameLst>
                                          <p:attrName>style.visibility</p:attrName>
                                        </p:attrNameLst>
                                      </p:cBhvr>
                                      <p:to>
                                        <p:strVal val="visible"/>
                                      </p:to>
                                    </p:set>
                                    <p:anim calcmode="lin" valueType="num">
                                      <p:cBhvr additive="repl">
                                        <p:cTn id="15" dur="3000" fill="hold"/>
                                        <p:tgtEl>
                                          <p:spTgt spid="10243"/>
                                        </p:tgtEl>
                                        <p:attrNameLst>
                                          <p:attrName>ppt_x</p:attrName>
                                        </p:attrNameLst>
                                      </p:cBhvr>
                                      <p:tavLst>
                                        <p:tav tm="100000">
                                          <p:val>
                                            <p:strVal val="0-#ppt_w/2"/>
                                          </p:val>
                                        </p:tav>
                                        <p:tav>
                                          <p:val>
                                            <p:strVal val="#ppt_x"/>
                                          </p:val>
                                        </p:tav>
                                      </p:tavLst>
                                    </p:anim>
                                    <p:anim calcmode="lin" valueType="num">
                                      <p:cBhvr additive="repl">
                                        <p:cTn id="16" dur="3000" fill="hold"/>
                                        <p:tgtEl>
                                          <p:spTgt spid="10243"/>
                                        </p:tgtEl>
                                        <p:attrNameLst>
                                          <p:attrName>ppt_y</p:attrName>
                                        </p:attrNameLst>
                                      </p:cBhvr>
                                      <p:tavLst>
                                        <p:tav tm="100000">
                                          <p:val>
                                            <p:strVal val="0-#ppt_h/2"/>
                                          </p:val>
                                        </p:tav>
                                        <p:tav>
                                          <p:val>
                                            <p:strVal val="#ppt_y"/>
                                          </p:val>
                                        </p:tav>
                                      </p:tavLst>
                                    </p:anim>
                                  </p:childTnLst>
                                </p:cTn>
                              </p:par>
                              <p:par>
                                <p:cTn id="17" presetID="2" presetClass="entr" presetSubtype="9" fill="hold" nodeType="withEffect">
                                  <p:stCondLst>
                                    <p:cond delay="0"/>
                                  </p:stCondLst>
                                  <p:childTnLst>
                                    <p:set>
                                      <p:cBhvr additive="repl">
                                        <p:cTn id="18" dur="1" fill="hold">
                                          <p:stCondLst>
                                            <p:cond delay="0"/>
                                          </p:stCondLst>
                                        </p:cTn>
                                        <p:tgtEl>
                                          <p:spTgt spid="10244"/>
                                        </p:tgtEl>
                                        <p:attrNameLst>
                                          <p:attrName>style.visibility</p:attrName>
                                        </p:attrNameLst>
                                      </p:cBhvr>
                                      <p:to>
                                        <p:strVal val="visible"/>
                                      </p:to>
                                    </p:set>
                                    <p:anim calcmode="lin" valueType="num">
                                      <p:cBhvr additive="repl">
                                        <p:cTn id="19" dur="3000" fill="hold"/>
                                        <p:tgtEl>
                                          <p:spTgt spid="10244"/>
                                        </p:tgtEl>
                                        <p:attrNameLst>
                                          <p:attrName>ppt_x</p:attrName>
                                        </p:attrNameLst>
                                      </p:cBhvr>
                                      <p:tavLst>
                                        <p:tav tm="100000">
                                          <p:val>
                                            <p:strVal val="0-#ppt_w/2"/>
                                          </p:val>
                                        </p:tav>
                                        <p:tav>
                                          <p:val>
                                            <p:strVal val="#ppt_x"/>
                                          </p:val>
                                        </p:tav>
                                      </p:tavLst>
                                    </p:anim>
                                    <p:anim calcmode="lin" valueType="num">
                                      <p:cBhvr additive="repl">
                                        <p:cTn id="20" dur="3000" fill="hold"/>
                                        <p:tgtEl>
                                          <p:spTgt spid="10244"/>
                                        </p:tgtEl>
                                        <p:attrNameLst>
                                          <p:attrName>ppt_y</p:attrName>
                                        </p:attrNameLst>
                                      </p:cBhvr>
                                      <p:tavLst>
                                        <p:tav tm="100000">
                                          <p:val>
                                            <p:strVal val="0-#ppt_h/2"/>
                                          </p:val>
                                        </p:tav>
                                        <p:tav>
                                          <p:val>
                                            <p:strVal val="#ppt_y"/>
                                          </p:val>
                                        </p:tav>
                                      </p:tavLst>
                                    </p:anim>
                                  </p:childTnLst>
                                </p:cTn>
                              </p:par>
                              <p:par>
                                <p:cTn id="21" presetID="2" presetClass="entr" presetSubtype="9" fill="hold" nodeType="withEffect">
                                  <p:stCondLst>
                                    <p:cond delay="0"/>
                                  </p:stCondLst>
                                  <p:childTnLst>
                                    <p:set>
                                      <p:cBhvr additive="repl">
                                        <p:cTn id="22" dur="1" fill="hold">
                                          <p:stCondLst>
                                            <p:cond delay="0"/>
                                          </p:stCondLst>
                                        </p:cTn>
                                        <p:tgtEl>
                                          <p:spTgt spid="10245"/>
                                        </p:tgtEl>
                                        <p:attrNameLst>
                                          <p:attrName>style.visibility</p:attrName>
                                        </p:attrNameLst>
                                      </p:cBhvr>
                                      <p:to>
                                        <p:strVal val="visible"/>
                                      </p:to>
                                    </p:set>
                                    <p:anim calcmode="lin" valueType="num">
                                      <p:cBhvr additive="repl">
                                        <p:cTn id="23" dur="3000" fill="hold"/>
                                        <p:tgtEl>
                                          <p:spTgt spid="10245"/>
                                        </p:tgtEl>
                                        <p:attrNameLst>
                                          <p:attrName>ppt_x</p:attrName>
                                        </p:attrNameLst>
                                      </p:cBhvr>
                                      <p:tavLst>
                                        <p:tav tm="100000">
                                          <p:val>
                                            <p:strVal val="0-#ppt_w/2"/>
                                          </p:val>
                                        </p:tav>
                                        <p:tav>
                                          <p:val>
                                            <p:strVal val="#ppt_x"/>
                                          </p:val>
                                        </p:tav>
                                      </p:tavLst>
                                    </p:anim>
                                    <p:anim calcmode="lin" valueType="num">
                                      <p:cBhvr additive="repl">
                                        <p:cTn id="24" dur="3000" fill="hold"/>
                                        <p:tgtEl>
                                          <p:spTgt spid="10245"/>
                                        </p:tgtEl>
                                        <p:attrNameLst>
                                          <p:attrName>ppt_y</p:attrName>
                                        </p:attrNameLst>
                                      </p:cBhvr>
                                      <p:tavLst>
                                        <p:tav tm="100000">
                                          <p:val>
                                            <p:strVal val="0-#ppt_h/2"/>
                                          </p:val>
                                        </p:tav>
                                        <p:tav>
                                          <p:val>
                                            <p:strVal val="#ppt_y"/>
                                          </p:val>
                                        </p:tav>
                                      </p:tavLst>
                                    </p:anim>
                                  </p:childTnLst>
                                </p:cTn>
                              </p:par>
                              <p:par>
                                <p:cTn id="25" presetID="2" presetClass="entr" presetSubtype="9" fill="hold" nodeType="withEffect">
                                  <p:stCondLst>
                                    <p:cond delay="0"/>
                                  </p:stCondLst>
                                  <p:childTnLst>
                                    <p:set>
                                      <p:cBhvr additive="repl">
                                        <p:cTn id="26" dur="1" fill="hold">
                                          <p:stCondLst>
                                            <p:cond delay="0"/>
                                          </p:stCondLst>
                                        </p:cTn>
                                        <p:tgtEl>
                                          <p:spTgt spid="10246"/>
                                        </p:tgtEl>
                                        <p:attrNameLst>
                                          <p:attrName>style.visibility</p:attrName>
                                        </p:attrNameLst>
                                      </p:cBhvr>
                                      <p:to>
                                        <p:strVal val="visible"/>
                                      </p:to>
                                    </p:set>
                                    <p:anim calcmode="lin" valueType="num">
                                      <p:cBhvr additive="repl">
                                        <p:cTn id="27" dur="3000" fill="hold"/>
                                        <p:tgtEl>
                                          <p:spTgt spid="10246"/>
                                        </p:tgtEl>
                                        <p:attrNameLst>
                                          <p:attrName>ppt_x</p:attrName>
                                        </p:attrNameLst>
                                      </p:cBhvr>
                                      <p:tavLst>
                                        <p:tav tm="100000">
                                          <p:val>
                                            <p:strVal val="0-#ppt_w/2"/>
                                          </p:val>
                                        </p:tav>
                                        <p:tav>
                                          <p:val>
                                            <p:strVal val="#ppt_x"/>
                                          </p:val>
                                        </p:tav>
                                      </p:tavLst>
                                    </p:anim>
                                    <p:anim calcmode="lin" valueType="num">
                                      <p:cBhvr additive="repl">
                                        <p:cTn id="28" dur="3000" fill="hold"/>
                                        <p:tgtEl>
                                          <p:spTgt spid="10246"/>
                                        </p:tgtEl>
                                        <p:attrNameLst>
                                          <p:attrName>ppt_y</p:attrName>
                                        </p:attrNameLst>
                                      </p:cBhvr>
                                      <p:tavLst>
                                        <p:tav tm="100000">
                                          <p:val>
                                            <p:strVal val="0-#ppt_h/2"/>
                                          </p:val>
                                        </p:tav>
                                        <p:tav>
                                          <p:val>
                                            <p:strVal val="#ppt_y"/>
                                          </p:val>
                                        </p:tav>
                                      </p:tavLst>
                                    </p:anim>
                                  </p:childTnLst>
                                </p:cTn>
                              </p:par>
                              <p:par>
                                <p:cTn id="29" presetID="2" presetClass="entr" presetSubtype="9" fill="hold" nodeType="withEffect">
                                  <p:stCondLst>
                                    <p:cond delay="0"/>
                                  </p:stCondLst>
                                  <p:childTnLst>
                                    <p:set>
                                      <p:cBhvr additive="repl">
                                        <p:cTn id="30" dur="1" fill="hold">
                                          <p:stCondLst>
                                            <p:cond delay="0"/>
                                          </p:stCondLst>
                                        </p:cTn>
                                        <p:tgtEl>
                                          <p:spTgt spid="10247"/>
                                        </p:tgtEl>
                                        <p:attrNameLst>
                                          <p:attrName>style.visibility</p:attrName>
                                        </p:attrNameLst>
                                      </p:cBhvr>
                                      <p:to>
                                        <p:strVal val="visible"/>
                                      </p:to>
                                    </p:set>
                                    <p:anim calcmode="lin" valueType="num">
                                      <p:cBhvr additive="repl">
                                        <p:cTn id="31" dur="3000" fill="hold"/>
                                        <p:tgtEl>
                                          <p:spTgt spid="10247"/>
                                        </p:tgtEl>
                                        <p:attrNameLst>
                                          <p:attrName>ppt_x</p:attrName>
                                        </p:attrNameLst>
                                      </p:cBhvr>
                                      <p:tavLst>
                                        <p:tav tm="100000">
                                          <p:val>
                                            <p:strVal val="0-#ppt_w/2"/>
                                          </p:val>
                                        </p:tav>
                                        <p:tav>
                                          <p:val>
                                            <p:strVal val="#ppt_x"/>
                                          </p:val>
                                        </p:tav>
                                      </p:tavLst>
                                    </p:anim>
                                    <p:anim calcmode="lin" valueType="num">
                                      <p:cBhvr additive="repl">
                                        <p:cTn id="32" dur="3000" fill="hold"/>
                                        <p:tgtEl>
                                          <p:spTgt spid="10247"/>
                                        </p:tgtEl>
                                        <p:attrNameLst>
                                          <p:attrName>ppt_y</p:attrName>
                                        </p:attrNameLst>
                                      </p:cBhvr>
                                      <p:tavLst>
                                        <p:tav tm="100000">
                                          <p:val>
                                            <p:strVal val="0-#ppt_h/2"/>
                                          </p:val>
                                        </p:tav>
                                        <p:tav>
                                          <p:val>
                                            <p:strVal val="#ppt_y"/>
                                          </p:val>
                                        </p:tav>
                                      </p:tavLst>
                                    </p:anim>
                                  </p:childTnLst>
                                </p:cTn>
                              </p:par>
                              <p:par>
                                <p:cTn id="33" presetID="2" presetClass="entr" presetSubtype="9" fill="hold" nodeType="withEffect">
                                  <p:stCondLst>
                                    <p:cond delay="0"/>
                                  </p:stCondLst>
                                  <p:childTnLst>
                                    <p:set>
                                      <p:cBhvr additive="repl">
                                        <p:cTn id="34" dur="1" fill="hold">
                                          <p:stCondLst>
                                            <p:cond delay="0"/>
                                          </p:stCondLst>
                                        </p:cTn>
                                        <p:tgtEl>
                                          <p:spTgt spid="10248"/>
                                        </p:tgtEl>
                                        <p:attrNameLst>
                                          <p:attrName>style.visibility</p:attrName>
                                        </p:attrNameLst>
                                      </p:cBhvr>
                                      <p:to>
                                        <p:strVal val="visible"/>
                                      </p:to>
                                    </p:set>
                                    <p:anim calcmode="lin" valueType="num">
                                      <p:cBhvr additive="repl">
                                        <p:cTn id="35" dur="3000" fill="hold"/>
                                        <p:tgtEl>
                                          <p:spTgt spid="10248"/>
                                        </p:tgtEl>
                                        <p:attrNameLst>
                                          <p:attrName>ppt_x</p:attrName>
                                        </p:attrNameLst>
                                      </p:cBhvr>
                                      <p:tavLst>
                                        <p:tav tm="100000">
                                          <p:val>
                                            <p:strVal val="0-#ppt_w/2"/>
                                          </p:val>
                                        </p:tav>
                                        <p:tav>
                                          <p:val>
                                            <p:strVal val="#ppt_x"/>
                                          </p:val>
                                        </p:tav>
                                      </p:tavLst>
                                    </p:anim>
                                    <p:anim calcmode="lin" valueType="num">
                                      <p:cBhvr additive="repl">
                                        <p:cTn id="36" dur="3000" fill="hold"/>
                                        <p:tgtEl>
                                          <p:spTgt spid="10248"/>
                                        </p:tgtEl>
                                        <p:attrNameLst>
                                          <p:attrName>ppt_y</p:attrName>
                                        </p:attrNameLst>
                                      </p:cBhvr>
                                      <p:tavLst>
                                        <p:tav tm="100000">
                                          <p:val>
                                            <p:strVal val="0-#ppt_h/2"/>
                                          </p:val>
                                        </p:tav>
                                        <p:tav>
                                          <p:val>
                                            <p:strVal val="#ppt_y"/>
                                          </p:val>
                                        </p:tav>
                                      </p:tavLst>
                                    </p:anim>
                                  </p:childTnLst>
                                </p:cTn>
                              </p:par>
                              <p:par>
                                <p:cTn id="37" presetID="2" presetClass="entr" presetSubtype="9" fill="hold" nodeType="withEffect">
                                  <p:stCondLst>
                                    <p:cond delay="0"/>
                                  </p:stCondLst>
                                  <p:childTnLst>
                                    <p:set>
                                      <p:cBhvr additive="repl">
                                        <p:cTn id="38" dur="1" fill="hold">
                                          <p:stCondLst>
                                            <p:cond delay="0"/>
                                          </p:stCondLst>
                                        </p:cTn>
                                        <p:tgtEl>
                                          <p:spTgt spid="10249"/>
                                        </p:tgtEl>
                                        <p:attrNameLst>
                                          <p:attrName>style.visibility</p:attrName>
                                        </p:attrNameLst>
                                      </p:cBhvr>
                                      <p:to>
                                        <p:strVal val="visible"/>
                                      </p:to>
                                    </p:set>
                                    <p:anim calcmode="lin" valueType="num">
                                      <p:cBhvr additive="repl">
                                        <p:cTn id="39" dur="3000" fill="hold"/>
                                        <p:tgtEl>
                                          <p:spTgt spid="10249"/>
                                        </p:tgtEl>
                                        <p:attrNameLst>
                                          <p:attrName>ppt_x</p:attrName>
                                        </p:attrNameLst>
                                      </p:cBhvr>
                                      <p:tavLst>
                                        <p:tav tm="100000">
                                          <p:val>
                                            <p:strVal val="0-#ppt_w/2"/>
                                          </p:val>
                                        </p:tav>
                                        <p:tav>
                                          <p:val>
                                            <p:strVal val="#ppt_x"/>
                                          </p:val>
                                        </p:tav>
                                      </p:tavLst>
                                    </p:anim>
                                    <p:anim calcmode="lin" valueType="num">
                                      <p:cBhvr additive="repl">
                                        <p:cTn id="40" dur="3000" fill="hold"/>
                                        <p:tgtEl>
                                          <p:spTgt spid="10249"/>
                                        </p:tgtEl>
                                        <p:attrNameLst>
                                          <p:attrName>ppt_y</p:attrName>
                                        </p:attrNameLst>
                                      </p:cBhvr>
                                      <p:tavLst>
                                        <p:tav tm="100000">
                                          <p:val>
                                            <p:strVal val="0-#ppt_h/2"/>
                                          </p:val>
                                        </p:tav>
                                        <p:tav>
                                          <p:val>
                                            <p:strVal val="#ppt_y"/>
                                          </p:val>
                                        </p:tav>
                                      </p:tavLst>
                                    </p:anim>
                                  </p:childTnLst>
                                </p:cTn>
                              </p:par>
                              <p:par>
                                <p:cTn id="41" presetID="2" presetClass="entr" presetSubtype="9" fill="hold" nodeType="withEffect">
                                  <p:stCondLst>
                                    <p:cond delay="0"/>
                                  </p:stCondLst>
                                  <p:childTnLst>
                                    <p:set>
                                      <p:cBhvr additive="repl">
                                        <p:cTn id="42" dur="1" fill="hold">
                                          <p:stCondLst>
                                            <p:cond delay="0"/>
                                          </p:stCondLst>
                                        </p:cTn>
                                        <p:tgtEl>
                                          <p:spTgt spid="10250"/>
                                        </p:tgtEl>
                                        <p:attrNameLst>
                                          <p:attrName>style.visibility</p:attrName>
                                        </p:attrNameLst>
                                      </p:cBhvr>
                                      <p:to>
                                        <p:strVal val="visible"/>
                                      </p:to>
                                    </p:set>
                                    <p:anim calcmode="lin" valueType="num">
                                      <p:cBhvr additive="repl">
                                        <p:cTn id="43" dur="3000" fill="hold"/>
                                        <p:tgtEl>
                                          <p:spTgt spid="10250"/>
                                        </p:tgtEl>
                                        <p:attrNameLst>
                                          <p:attrName>ppt_x</p:attrName>
                                        </p:attrNameLst>
                                      </p:cBhvr>
                                      <p:tavLst>
                                        <p:tav tm="100000">
                                          <p:val>
                                            <p:strVal val="0-#ppt_w/2"/>
                                          </p:val>
                                        </p:tav>
                                        <p:tav>
                                          <p:val>
                                            <p:strVal val="#ppt_x"/>
                                          </p:val>
                                        </p:tav>
                                      </p:tavLst>
                                    </p:anim>
                                    <p:anim calcmode="lin" valueType="num">
                                      <p:cBhvr additive="repl">
                                        <p:cTn id="44" dur="3000" fill="hold"/>
                                        <p:tgtEl>
                                          <p:spTgt spid="10250"/>
                                        </p:tgtEl>
                                        <p:attrNameLst>
                                          <p:attrName>ppt_y</p:attrName>
                                        </p:attrNameLst>
                                      </p:cBhvr>
                                      <p:tavLst>
                                        <p:tav tm="100000">
                                          <p:val>
                                            <p:strVal val="0-#ppt_h/2"/>
                                          </p:val>
                                        </p:tav>
                                        <p:tav>
                                          <p:val>
                                            <p:strVal val="#ppt_y"/>
                                          </p:val>
                                        </p:tav>
                                      </p:tavLst>
                                    </p:anim>
                                  </p:childTnLst>
                                </p:cTn>
                              </p:par>
                              <p:par>
                                <p:cTn id="45" presetID="2" presetClass="entr" presetSubtype="9" fill="hold" nodeType="withEffect">
                                  <p:stCondLst>
                                    <p:cond delay="0"/>
                                  </p:stCondLst>
                                  <p:childTnLst>
                                    <p:set>
                                      <p:cBhvr additive="repl">
                                        <p:cTn id="46" dur="1" fill="hold">
                                          <p:stCondLst>
                                            <p:cond delay="0"/>
                                          </p:stCondLst>
                                        </p:cTn>
                                        <p:tgtEl>
                                          <p:spTgt spid="10251"/>
                                        </p:tgtEl>
                                        <p:attrNameLst>
                                          <p:attrName>style.visibility</p:attrName>
                                        </p:attrNameLst>
                                      </p:cBhvr>
                                      <p:to>
                                        <p:strVal val="visible"/>
                                      </p:to>
                                    </p:set>
                                    <p:anim calcmode="lin" valueType="num">
                                      <p:cBhvr additive="repl">
                                        <p:cTn id="47" dur="3000" fill="hold"/>
                                        <p:tgtEl>
                                          <p:spTgt spid="10251"/>
                                        </p:tgtEl>
                                        <p:attrNameLst>
                                          <p:attrName>ppt_x</p:attrName>
                                        </p:attrNameLst>
                                      </p:cBhvr>
                                      <p:tavLst>
                                        <p:tav tm="100000">
                                          <p:val>
                                            <p:strVal val="0-#ppt_w/2"/>
                                          </p:val>
                                        </p:tav>
                                        <p:tav>
                                          <p:val>
                                            <p:strVal val="#ppt_x"/>
                                          </p:val>
                                        </p:tav>
                                      </p:tavLst>
                                    </p:anim>
                                    <p:anim calcmode="lin" valueType="num">
                                      <p:cBhvr additive="repl">
                                        <p:cTn id="48" dur="3000" fill="hold"/>
                                        <p:tgtEl>
                                          <p:spTgt spid="10251"/>
                                        </p:tgtEl>
                                        <p:attrNameLst>
                                          <p:attrName>ppt_y</p:attrName>
                                        </p:attrNameLst>
                                      </p:cBhvr>
                                      <p:tavLst>
                                        <p:tav tm="100000">
                                          <p:val>
                                            <p:strVal val="0-#ppt_h/2"/>
                                          </p:val>
                                        </p:tav>
                                        <p:tav>
                                          <p:val>
                                            <p:strVal val="#ppt_y"/>
                                          </p:val>
                                        </p:tav>
                                      </p:tavLst>
                                    </p:anim>
                                  </p:childTnLst>
                                </p:cTn>
                              </p:par>
                              <p:par>
                                <p:cTn id="49" presetID="2" presetClass="entr" presetSubtype="9" fill="hold" nodeType="withEffect">
                                  <p:stCondLst>
                                    <p:cond delay="0"/>
                                  </p:stCondLst>
                                  <p:childTnLst>
                                    <p:set>
                                      <p:cBhvr additive="repl">
                                        <p:cTn id="50" dur="1" fill="hold">
                                          <p:stCondLst>
                                            <p:cond delay="0"/>
                                          </p:stCondLst>
                                        </p:cTn>
                                        <p:tgtEl>
                                          <p:spTgt spid="10252"/>
                                        </p:tgtEl>
                                        <p:attrNameLst>
                                          <p:attrName>style.visibility</p:attrName>
                                        </p:attrNameLst>
                                      </p:cBhvr>
                                      <p:to>
                                        <p:strVal val="visible"/>
                                      </p:to>
                                    </p:set>
                                    <p:anim calcmode="lin" valueType="num">
                                      <p:cBhvr additive="repl">
                                        <p:cTn id="51" dur="3000" fill="hold"/>
                                        <p:tgtEl>
                                          <p:spTgt spid="10252"/>
                                        </p:tgtEl>
                                        <p:attrNameLst>
                                          <p:attrName>ppt_x</p:attrName>
                                        </p:attrNameLst>
                                      </p:cBhvr>
                                      <p:tavLst>
                                        <p:tav tm="100000">
                                          <p:val>
                                            <p:strVal val="0-#ppt_w/2"/>
                                          </p:val>
                                        </p:tav>
                                        <p:tav>
                                          <p:val>
                                            <p:strVal val="#ppt_x"/>
                                          </p:val>
                                        </p:tav>
                                      </p:tavLst>
                                    </p:anim>
                                    <p:anim calcmode="lin" valueType="num">
                                      <p:cBhvr additive="repl">
                                        <p:cTn id="52" dur="3000" fill="hold"/>
                                        <p:tgtEl>
                                          <p:spTgt spid="10252"/>
                                        </p:tgtEl>
                                        <p:attrNameLst>
                                          <p:attrName>ppt_y</p:attrName>
                                        </p:attrNameLst>
                                      </p:cBhvr>
                                      <p:tavLst>
                                        <p:tav tm="100000">
                                          <p:val>
                                            <p:strVal val="0-#ppt_h/2"/>
                                          </p:val>
                                        </p:tav>
                                        <p:tav>
                                          <p:val>
                                            <p:strVal val="#ppt_y"/>
                                          </p:val>
                                        </p:tav>
                                      </p:tavLst>
                                    </p:anim>
                                  </p:childTnLst>
                                </p:cTn>
                              </p:par>
                              <p:par>
                                <p:cTn id="53" presetID="2" presetClass="entr" presetSubtype="9" fill="hold" nodeType="withEffect">
                                  <p:stCondLst>
                                    <p:cond delay="0"/>
                                  </p:stCondLst>
                                  <p:childTnLst>
                                    <p:set>
                                      <p:cBhvr additive="repl">
                                        <p:cTn id="54" dur="1" fill="hold">
                                          <p:stCondLst>
                                            <p:cond delay="0"/>
                                          </p:stCondLst>
                                        </p:cTn>
                                        <p:tgtEl>
                                          <p:spTgt spid="10253"/>
                                        </p:tgtEl>
                                        <p:attrNameLst>
                                          <p:attrName>style.visibility</p:attrName>
                                        </p:attrNameLst>
                                      </p:cBhvr>
                                      <p:to>
                                        <p:strVal val="visible"/>
                                      </p:to>
                                    </p:set>
                                    <p:anim calcmode="lin" valueType="num">
                                      <p:cBhvr additive="repl">
                                        <p:cTn id="55" dur="3000" fill="hold"/>
                                        <p:tgtEl>
                                          <p:spTgt spid="10253"/>
                                        </p:tgtEl>
                                        <p:attrNameLst>
                                          <p:attrName>ppt_x</p:attrName>
                                        </p:attrNameLst>
                                      </p:cBhvr>
                                      <p:tavLst>
                                        <p:tav tm="100000">
                                          <p:val>
                                            <p:strVal val="0-#ppt_w/2"/>
                                          </p:val>
                                        </p:tav>
                                        <p:tav>
                                          <p:val>
                                            <p:strVal val="#ppt_x"/>
                                          </p:val>
                                        </p:tav>
                                      </p:tavLst>
                                    </p:anim>
                                    <p:anim calcmode="lin" valueType="num">
                                      <p:cBhvr additive="repl">
                                        <p:cTn id="56" dur="3000" fill="hold"/>
                                        <p:tgtEl>
                                          <p:spTgt spid="10253"/>
                                        </p:tgtEl>
                                        <p:attrNameLst>
                                          <p:attrName>ppt_y</p:attrName>
                                        </p:attrNameLst>
                                      </p:cBhvr>
                                      <p:tavLst>
                                        <p:tav tm="100000">
                                          <p:val>
                                            <p:strVal val="0-#ppt_h/2"/>
                                          </p:val>
                                        </p:tav>
                                        <p:tav>
                                          <p:val>
                                            <p:strVal val="#ppt_y"/>
                                          </p:val>
                                        </p:tav>
                                      </p:tavLst>
                                    </p:anim>
                                  </p:childTnLst>
                                </p:cTn>
                              </p:par>
                              <p:par>
                                <p:cTn id="57" presetID="2" presetClass="entr" presetSubtype="9" fill="hold" nodeType="withEffect">
                                  <p:stCondLst>
                                    <p:cond delay="0"/>
                                  </p:stCondLst>
                                  <p:childTnLst>
                                    <p:set>
                                      <p:cBhvr additive="repl">
                                        <p:cTn id="58" dur="1" fill="hold">
                                          <p:stCondLst>
                                            <p:cond delay="0"/>
                                          </p:stCondLst>
                                        </p:cTn>
                                        <p:tgtEl>
                                          <p:spTgt spid="10254"/>
                                        </p:tgtEl>
                                        <p:attrNameLst>
                                          <p:attrName>style.visibility</p:attrName>
                                        </p:attrNameLst>
                                      </p:cBhvr>
                                      <p:to>
                                        <p:strVal val="visible"/>
                                      </p:to>
                                    </p:set>
                                    <p:anim calcmode="lin" valueType="num">
                                      <p:cBhvr additive="repl">
                                        <p:cTn id="59" dur="3000" fill="hold"/>
                                        <p:tgtEl>
                                          <p:spTgt spid="10254"/>
                                        </p:tgtEl>
                                        <p:attrNameLst>
                                          <p:attrName>ppt_x</p:attrName>
                                        </p:attrNameLst>
                                      </p:cBhvr>
                                      <p:tavLst>
                                        <p:tav tm="100000">
                                          <p:val>
                                            <p:strVal val="0-#ppt_w/2"/>
                                          </p:val>
                                        </p:tav>
                                        <p:tav>
                                          <p:val>
                                            <p:strVal val="#ppt_x"/>
                                          </p:val>
                                        </p:tav>
                                      </p:tavLst>
                                    </p:anim>
                                    <p:anim calcmode="lin" valueType="num">
                                      <p:cBhvr additive="repl">
                                        <p:cTn id="60" dur="3000" fill="hold"/>
                                        <p:tgtEl>
                                          <p:spTgt spid="10254"/>
                                        </p:tgtEl>
                                        <p:attrNameLst>
                                          <p:attrName>ppt_y</p:attrName>
                                        </p:attrNameLst>
                                      </p:cBhvr>
                                      <p:tavLst>
                                        <p:tav tm="100000">
                                          <p:val>
                                            <p:strVal val="0-#ppt_h/2"/>
                                          </p:val>
                                        </p:tav>
                                        <p:tav>
                                          <p:val>
                                            <p:strVal val="#ppt_y"/>
                                          </p:val>
                                        </p:tav>
                                      </p:tavLst>
                                    </p:anim>
                                  </p:childTnLst>
                                </p:cTn>
                              </p:par>
                              <p:par>
                                <p:cTn id="61" presetID="2" presetClass="entr" presetSubtype="9" fill="hold" nodeType="withEffect">
                                  <p:stCondLst>
                                    <p:cond delay="0"/>
                                  </p:stCondLst>
                                  <p:childTnLst>
                                    <p:set>
                                      <p:cBhvr additive="repl">
                                        <p:cTn id="62" dur="1" fill="hold">
                                          <p:stCondLst>
                                            <p:cond delay="0"/>
                                          </p:stCondLst>
                                        </p:cTn>
                                        <p:tgtEl>
                                          <p:spTgt spid="10255"/>
                                        </p:tgtEl>
                                        <p:attrNameLst>
                                          <p:attrName>style.visibility</p:attrName>
                                        </p:attrNameLst>
                                      </p:cBhvr>
                                      <p:to>
                                        <p:strVal val="visible"/>
                                      </p:to>
                                    </p:set>
                                    <p:anim calcmode="lin" valueType="num">
                                      <p:cBhvr additive="repl">
                                        <p:cTn id="63" dur="3000" fill="hold"/>
                                        <p:tgtEl>
                                          <p:spTgt spid="10255"/>
                                        </p:tgtEl>
                                        <p:attrNameLst>
                                          <p:attrName>ppt_x</p:attrName>
                                        </p:attrNameLst>
                                      </p:cBhvr>
                                      <p:tavLst>
                                        <p:tav tm="100000">
                                          <p:val>
                                            <p:strVal val="0-#ppt_w/2"/>
                                          </p:val>
                                        </p:tav>
                                        <p:tav>
                                          <p:val>
                                            <p:strVal val="#ppt_x"/>
                                          </p:val>
                                        </p:tav>
                                      </p:tavLst>
                                    </p:anim>
                                    <p:anim calcmode="lin" valueType="num">
                                      <p:cBhvr additive="repl">
                                        <p:cTn id="64" dur="3000" fill="hold"/>
                                        <p:tgtEl>
                                          <p:spTgt spid="10255"/>
                                        </p:tgtEl>
                                        <p:attrNameLst>
                                          <p:attrName>ppt_y</p:attrName>
                                        </p:attrNameLst>
                                      </p:cBhvr>
                                      <p:tavLst>
                                        <p:tav tm="100000">
                                          <p:val>
                                            <p:strVal val="0-#ppt_h/2"/>
                                          </p:val>
                                        </p:tav>
                                        <p:tav>
                                          <p:val>
                                            <p:strVal val="#ppt_y"/>
                                          </p:val>
                                        </p:tav>
                                      </p:tavLst>
                                    </p:anim>
                                  </p:childTnLst>
                                </p:cTn>
                              </p:par>
                              <p:par>
                                <p:cTn id="65" presetID="2" presetClass="entr" presetSubtype="9" fill="hold" nodeType="withEffect">
                                  <p:stCondLst>
                                    <p:cond delay="0"/>
                                  </p:stCondLst>
                                  <p:childTnLst>
                                    <p:set>
                                      <p:cBhvr additive="repl">
                                        <p:cTn id="66" dur="1" fill="hold">
                                          <p:stCondLst>
                                            <p:cond delay="0"/>
                                          </p:stCondLst>
                                        </p:cTn>
                                        <p:tgtEl>
                                          <p:spTgt spid="10256"/>
                                        </p:tgtEl>
                                        <p:attrNameLst>
                                          <p:attrName>style.visibility</p:attrName>
                                        </p:attrNameLst>
                                      </p:cBhvr>
                                      <p:to>
                                        <p:strVal val="visible"/>
                                      </p:to>
                                    </p:set>
                                    <p:anim calcmode="lin" valueType="num">
                                      <p:cBhvr additive="repl">
                                        <p:cTn id="67" dur="3000" fill="hold"/>
                                        <p:tgtEl>
                                          <p:spTgt spid="10256"/>
                                        </p:tgtEl>
                                        <p:attrNameLst>
                                          <p:attrName>ppt_x</p:attrName>
                                        </p:attrNameLst>
                                      </p:cBhvr>
                                      <p:tavLst>
                                        <p:tav tm="100000">
                                          <p:val>
                                            <p:strVal val="0-#ppt_w/2"/>
                                          </p:val>
                                        </p:tav>
                                        <p:tav>
                                          <p:val>
                                            <p:strVal val="#ppt_x"/>
                                          </p:val>
                                        </p:tav>
                                      </p:tavLst>
                                    </p:anim>
                                    <p:anim calcmode="lin" valueType="num">
                                      <p:cBhvr additive="repl">
                                        <p:cTn id="68" dur="3000" fill="hold"/>
                                        <p:tgtEl>
                                          <p:spTgt spid="10256"/>
                                        </p:tgtEl>
                                        <p:attrNameLst>
                                          <p:attrName>ppt_y</p:attrName>
                                        </p:attrNameLst>
                                      </p:cBhvr>
                                      <p:tavLst>
                                        <p:tav tm="100000">
                                          <p:val>
                                            <p:strVal val="0-#ppt_h/2"/>
                                          </p:val>
                                        </p:tav>
                                        <p:tav>
                                          <p:val>
                                            <p:strVal val="#ppt_y"/>
                                          </p:val>
                                        </p:tav>
                                      </p:tavLst>
                                    </p:anim>
                                  </p:childTnLst>
                                </p:cTn>
                              </p:par>
                              <p:par>
                                <p:cTn id="69" presetID="2" presetClass="entr" presetSubtype="9" fill="hold" nodeType="withEffect">
                                  <p:stCondLst>
                                    <p:cond delay="0"/>
                                  </p:stCondLst>
                                  <p:childTnLst>
                                    <p:set>
                                      <p:cBhvr additive="repl">
                                        <p:cTn id="70" dur="1" fill="hold">
                                          <p:stCondLst>
                                            <p:cond delay="0"/>
                                          </p:stCondLst>
                                        </p:cTn>
                                        <p:tgtEl>
                                          <p:spTgt spid="10257"/>
                                        </p:tgtEl>
                                        <p:attrNameLst>
                                          <p:attrName>style.visibility</p:attrName>
                                        </p:attrNameLst>
                                      </p:cBhvr>
                                      <p:to>
                                        <p:strVal val="visible"/>
                                      </p:to>
                                    </p:set>
                                    <p:anim calcmode="lin" valueType="num">
                                      <p:cBhvr additive="repl">
                                        <p:cTn id="71" dur="3000" fill="hold"/>
                                        <p:tgtEl>
                                          <p:spTgt spid="10257"/>
                                        </p:tgtEl>
                                        <p:attrNameLst>
                                          <p:attrName>ppt_x</p:attrName>
                                        </p:attrNameLst>
                                      </p:cBhvr>
                                      <p:tavLst>
                                        <p:tav tm="100000">
                                          <p:val>
                                            <p:strVal val="0-#ppt_w/2"/>
                                          </p:val>
                                        </p:tav>
                                        <p:tav>
                                          <p:val>
                                            <p:strVal val="#ppt_x"/>
                                          </p:val>
                                        </p:tav>
                                      </p:tavLst>
                                    </p:anim>
                                    <p:anim calcmode="lin" valueType="num">
                                      <p:cBhvr additive="repl">
                                        <p:cTn id="72" dur="3000" fill="hold"/>
                                        <p:tgtEl>
                                          <p:spTgt spid="10257"/>
                                        </p:tgtEl>
                                        <p:attrNameLst>
                                          <p:attrName>ppt_y</p:attrName>
                                        </p:attrNameLst>
                                      </p:cBhvr>
                                      <p:tavLst>
                                        <p:tav tm="100000">
                                          <p:val>
                                            <p:strVal val="0-#ppt_h/2"/>
                                          </p:val>
                                        </p:tav>
                                        <p:tav>
                                          <p:val>
                                            <p:strVal val="#ppt_y"/>
                                          </p:val>
                                        </p:tav>
                                      </p:tavLst>
                                    </p:anim>
                                  </p:childTnLst>
                                </p:cTn>
                              </p:par>
                              <p:par>
                                <p:cTn id="73" presetID="2" presetClass="entr" presetSubtype="9" fill="hold" nodeType="withEffect">
                                  <p:stCondLst>
                                    <p:cond delay="0"/>
                                  </p:stCondLst>
                                  <p:childTnLst>
                                    <p:set>
                                      <p:cBhvr additive="repl">
                                        <p:cTn id="74" dur="1" fill="hold">
                                          <p:stCondLst>
                                            <p:cond delay="0"/>
                                          </p:stCondLst>
                                        </p:cTn>
                                        <p:tgtEl>
                                          <p:spTgt spid="10258"/>
                                        </p:tgtEl>
                                        <p:attrNameLst>
                                          <p:attrName>style.visibility</p:attrName>
                                        </p:attrNameLst>
                                      </p:cBhvr>
                                      <p:to>
                                        <p:strVal val="visible"/>
                                      </p:to>
                                    </p:set>
                                    <p:anim calcmode="lin" valueType="num">
                                      <p:cBhvr additive="repl">
                                        <p:cTn id="75" dur="3000" fill="hold"/>
                                        <p:tgtEl>
                                          <p:spTgt spid="10258"/>
                                        </p:tgtEl>
                                        <p:attrNameLst>
                                          <p:attrName>ppt_x</p:attrName>
                                        </p:attrNameLst>
                                      </p:cBhvr>
                                      <p:tavLst>
                                        <p:tav tm="100000">
                                          <p:val>
                                            <p:strVal val="0-#ppt_w/2"/>
                                          </p:val>
                                        </p:tav>
                                        <p:tav>
                                          <p:val>
                                            <p:strVal val="#ppt_x"/>
                                          </p:val>
                                        </p:tav>
                                      </p:tavLst>
                                    </p:anim>
                                    <p:anim calcmode="lin" valueType="num">
                                      <p:cBhvr additive="repl">
                                        <p:cTn id="76" dur="3000" fill="hold"/>
                                        <p:tgtEl>
                                          <p:spTgt spid="10258"/>
                                        </p:tgtEl>
                                        <p:attrNameLst>
                                          <p:attrName>ppt_y</p:attrName>
                                        </p:attrNameLst>
                                      </p:cBhvr>
                                      <p:tavLst>
                                        <p:tav tm="100000">
                                          <p:val>
                                            <p:strVal val="0-#ppt_h/2"/>
                                          </p:val>
                                        </p:tav>
                                        <p:tav>
                                          <p:val>
                                            <p:strVal val="#ppt_y"/>
                                          </p:val>
                                        </p:tav>
                                      </p:tavLst>
                                    </p:anim>
                                  </p:childTnLst>
                                </p:cTn>
                              </p:par>
                              <p:par>
                                <p:cTn id="77" presetID="2" presetClass="entr" presetSubtype="9" fill="hold" nodeType="withEffect">
                                  <p:stCondLst>
                                    <p:cond delay="0"/>
                                  </p:stCondLst>
                                  <p:childTnLst>
                                    <p:set>
                                      <p:cBhvr additive="repl">
                                        <p:cTn id="78" dur="1" fill="hold">
                                          <p:stCondLst>
                                            <p:cond delay="0"/>
                                          </p:stCondLst>
                                        </p:cTn>
                                        <p:tgtEl>
                                          <p:spTgt spid="10259"/>
                                        </p:tgtEl>
                                        <p:attrNameLst>
                                          <p:attrName>style.visibility</p:attrName>
                                        </p:attrNameLst>
                                      </p:cBhvr>
                                      <p:to>
                                        <p:strVal val="visible"/>
                                      </p:to>
                                    </p:set>
                                    <p:anim calcmode="lin" valueType="num">
                                      <p:cBhvr additive="repl">
                                        <p:cTn id="79" dur="3000" fill="hold"/>
                                        <p:tgtEl>
                                          <p:spTgt spid="10259"/>
                                        </p:tgtEl>
                                        <p:attrNameLst>
                                          <p:attrName>ppt_x</p:attrName>
                                        </p:attrNameLst>
                                      </p:cBhvr>
                                      <p:tavLst>
                                        <p:tav tm="100000">
                                          <p:val>
                                            <p:strVal val="0-#ppt_w/2"/>
                                          </p:val>
                                        </p:tav>
                                        <p:tav>
                                          <p:val>
                                            <p:strVal val="#ppt_x"/>
                                          </p:val>
                                        </p:tav>
                                      </p:tavLst>
                                    </p:anim>
                                    <p:anim calcmode="lin" valueType="num">
                                      <p:cBhvr additive="repl">
                                        <p:cTn id="80" dur="3000" fill="hold"/>
                                        <p:tgtEl>
                                          <p:spTgt spid="10259"/>
                                        </p:tgtEl>
                                        <p:attrNameLst>
                                          <p:attrName>ppt_y</p:attrName>
                                        </p:attrNameLst>
                                      </p:cBhvr>
                                      <p:tavLst>
                                        <p:tav tm="100000">
                                          <p:val>
                                            <p:strVal val="0-#ppt_h/2"/>
                                          </p:val>
                                        </p:tav>
                                        <p:tav>
                                          <p:val>
                                            <p:strVal val="#ppt_y"/>
                                          </p:val>
                                        </p:tav>
                                      </p:tavLst>
                                    </p:anim>
                                  </p:childTnLst>
                                </p:cTn>
                              </p:par>
                              <p:par>
                                <p:cTn id="81" presetID="2" presetClass="entr" presetSubtype="9" fill="hold" grpId="0" nodeType="withEffect">
                                  <p:stCondLst>
                                    <p:cond delay="0"/>
                                  </p:stCondLst>
                                  <p:childTnLst>
                                    <p:set>
                                      <p:cBhvr additive="repl">
                                        <p:cTn id="82" dur="1" fill="hold">
                                          <p:stCondLst>
                                            <p:cond delay="0"/>
                                          </p:stCondLst>
                                        </p:cTn>
                                        <p:tgtEl>
                                          <p:spTgt spid="10260"/>
                                        </p:tgtEl>
                                        <p:attrNameLst>
                                          <p:attrName>style.visibility</p:attrName>
                                        </p:attrNameLst>
                                      </p:cBhvr>
                                      <p:to>
                                        <p:strVal val="visible"/>
                                      </p:to>
                                    </p:set>
                                    <p:anim calcmode="lin" valueType="num">
                                      <p:cBhvr additive="repl">
                                        <p:cTn id="83" dur="3000" fill="hold"/>
                                        <p:tgtEl>
                                          <p:spTgt spid="10260"/>
                                        </p:tgtEl>
                                        <p:attrNameLst>
                                          <p:attrName>ppt_x</p:attrName>
                                        </p:attrNameLst>
                                      </p:cBhvr>
                                      <p:tavLst>
                                        <p:tav tm="100000">
                                          <p:val>
                                            <p:strVal val="0-#ppt_w/2"/>
                                          </p:val>
                                        </p:tav>
                                        <p:tav>
                                          <p:val>
                                            <p:strVal val="#ppt_x"/>
                                          </p:val>
                                        </p:tav>
                                      </p:tavLst>
                                    </p:anim>
                                    <p:anim calcmode="lin" valueType="num">
                                      <p:cBhvr additive="repl">
                                        <p:cTn id="84" dur="3000" fill="hold"/>
                                        <p:tgtEl>
                                          <p:spTgt spid="10260"/>
                                        </p:tgtEl>
                                        <p:attrNameLst>
                                          <p:attrName>ppt_y</p:attrName>
                                        </p:attrNameLst>
                                      </p:cBhvr>
                                      <p:tavLst>
                                        <p:tav tm="100000">
                                          <p:val>
                                            <p:strVal val="0-#ppt_h/2"/>
                                          </p:val>
                                        </p:tav>
                                        <p:tav>
                                          <p:val>
                                            <p:strVal val="#ppt_y"/>
                                          </p:val>
                                        </p:tav>
                                      </p:tavLst>
                                    </p:anim>
                                  </p:childTnLst>
                                </p:cTn>
                              </p:par>
                              <p:par>
                                <p:cTn id="85" presetID="2" presetClass="entr" presetSubtype="9" fill="hold" grpId="0" nodeType="withEffect">
                                  <p:stCondLst>
                                    <p:cond delay="0"/>
                                  </p:stCondLst>
                                  <p:childTnLst>
                                    <p:set>
                                      <p:cBhvr additive="repl">
                                        <p:cTn id="86" dur="1" fill="hold">
                                          <p:stCondLst>
                                            <p:cond delay="0"/>
                                          </p:stCondLst>
                                        </p:cTn>
                                        <p:tgtEl>
                                          <p:spTgt spid="10261"/>
                                        </p:tgtEl>
                                        <p:attrNameLst>
                                          <p:attrName>style.visibility</p:attrName>
                                        </p:attrNameLst>
                                      </p:cBhvr>
                                      <p:to>
                                        <p:strVal val="visible"/>
                                      </p:to>
                                    </p:set>
                                    <p:anim calcmode="lin" valueType="num">
                                      <p:cBhvr additive="repl">
                                        <p:cTn id="87" dur="3000" fill="hold"/>
                                        <p:tgtEl>
                                          <p:spTgt spid="10261"/>
                                        </p:tgtEl>
                                        <p:attrNameLst>
                                          <p:attrName>ppt_x</p:attrName>
                                        </p:attrNameLst>
                                      </p:cBhvr>
                                      <p:tavLst>
                                        <p:tav tm="100000">
                                          <p:val>
                                            <p:strVal val="0-#ppt_w/2"/>
                                          </p:val>
                                        </p:tav>
                                        <p:tav>
                                          <p:val>
                                            <p:strVal val="#ppt_x"/>
                                          </p:val>
                                        </p:tav>
                                      </p:tavLst>
                                    </p:anim>
                                    <p:anim calcmode="lin" valueType="num">
                                      <p:cBhvr additive="repl">
                                        <p:cTn id="88" dur="3000" fill="hold"/>
                                        <p:tgtEl>
                                          <p:spTgt spid="10261"/>
                                        </p:tgtEl>
                                        <p:attrNameLst>
                                          <p:attrName>ppt_y</p:attrName>
                                        </p:attrNameLst>
                                      </p:cBhvr>
                                      <p:tavLst>
                                        <p:tav tm="100000">
                                          <p:val>
                                            <p:strVal val="0-#ppt_h/2"/>
                                          </p:val>
                                        </p:tav>
                                        <p:tav>
                                          <p:val>
                                            <p:strVal val="#ppt_y"/>
                                          </p:val>
                                        </p:tav>
                                      </p:tavLst>
                                    </p:anim>
                                  </p:childTnLst>
                                </p:cTn>
                              </p:par>
                              <p:par>
                                <p:cTn id="89" presetID="2" presetClass="entr" presetSubtype="9" fill="hold" grpId="0" nodeType="withEffect">
                                  <p:stCondLst>
                                    <p:cond delay="0"/>
                                  </p:stCondLst>
                                  <p:childTnLst>
                                    <p:set>
                                      <p:cBhvr additive="repl">
                                        <p:cTn id="90" dur="1" fill="hold">
                                          <p:stCondLst>
                                            <p:cond delay="0"/>
                                          </p:stCondLst>
                                        </p:cTn>
                                        <p:tgtEl>
                                          <p:spTgt spid="10262"/>
                                        </p:tgtEl>
                                        <p:attrNameLst>
                                          <p:attrName>style.visibility</p:attrName>
                                        </p:attrNameLst>
                                      </p:cBhvr>
                                      <p:to>
                                        <p:strVal val="visible"/>
                                      </p:to>
                                    </p:set>
                                    <p:anim calcmode="lin" valueType="num">
                                      <p:cBhvr additive="repl">
                                        <p:cTn id="91" dur="3000" fill="hold"/>
                                        <p:tgtEl>
                                          <p:spTgt spid="10262"/>
                                        </p:tgtEl>
                                        <p:attrNameLst>
                                          <p:attrName>ppt_x</p:attrName>
                                        </p:attrNameLst>
                                      </p:cBhvr>
                                      <p:tavLst>
                                        <p:tav tm="100000">
                                          <p:val>
                                            <p:strVal val="0-#ppt_w/2"/>
                                          </p:val>
                                        </p:tav>
                                        <p:tav>
                                          <p:val>
                                            <p:strVal val="#ppt_x"/>
                                          </p:val>
                                        </p:tav>
                                      </p:tavLst>
                                    </p:anim>
                                    <p:anim calcmode="lin" valueType="num">
                                      <p:cBhvr additive="repl">
                                        <p:cTn id="92" dur="3000" fill="hold"/>
                                        <p:tgtEl>
                                          <p:spTgt spid="10262"/>
                                        </p:tgtEl>
                                        <p:attrNameLst>
                                          <p:attrName>ppt_y</p:attrName>
                                        </p:attrNameLst>
                                      </p:cBhvr>
                                      <p:tavLst>
                                        <p:tav tm="100000">
                                          <p:val>
                                            <p:strVal val="0-#ppt_h/2"/>
                                          </p:val>
                                        </p:tav>
                                        <p:tav>
                                          <p:val>
                                            <p:strVal val="#ppt_y"/>
                                          </p:val>
                                        </p:tav>
                                      </p:tavLst>
                                    </p:anim>
                                  </p:childTnLst>
                                </p:cTn>
                              </p:par>
                              <p:par>
                                <p:cTn id="93" presetID="2" presetClass="entr" presetSubtype="9" fill="hold" grpId="0" nodeType="withEffect">
                                  <p:stCondLst>
                                    <p:cond delay="0"/>
                                  </p:stCondLst>
                                  <p:childTnLst>
                                    <p:set>
                                      <p:cBhvr additive="repl">
                                        <p:cTn id="94" dur="1" fill="hold">
                                          <p:stCondLst>
                                            <p:cond delay="0"/>
                                          </p:stCondLst>
                                        </p:cTn>
                                        <p:tgtEl>
                                          <p:spTgt spid="10263"/>
                                        </p:tgtEl>
                                        <p:attrNameLst>
                                          <p:attrName>style.visibility</p:attrName>
                                        </p:attrNameLst>
                                      </p:cBhvr>
                                      <p:to>
                                        <p:strVal val="visible"/>
                                      </p:to>
                                    </p:set>
                                    <p:anim calcmode="lin" valueType="num">
                                      <p:cBhvr additive="repl">
                                        <p:cTn id="95" dur="3000" fill="hold"/>
                                        <p:tgtEl>
                                          <p:spTgt spid="10263"/>
                                        </p:tgtEl>
                                        <p:attrNameLst>
                                          <p:attrName>ppt_x</p:attrName>
                                        </p:attrNameLst>
                                      </p:cBhvr>
                                      <p:tavLst>
                                        <p:tav tm="100000">
                                          <p:val>
                                            <p:strVal val="0-#ppt_w/2"/>
                                          </p:val>
                                        </p:tav>
                                        <p:tav>
                                          <p:val>
                                            <p:strVal val="#ppt_x"/>
                                          </p:val>
                                        </p:tav>
                                      </p:tavLst>
                                    </p:anim>
                                    <p:anim calcmode="lin" valueType="num">
                                      <p:cBhvr additive="repl">
                                        <p:cTn id="96" dur="3000" fill="hold"/>
                                        <p:tgtEl>
                                          <p:spTgt spid="10263"/>
                                        </p:tgtEl>
                                        <p:attrNameLst>
                                          <p:attrName>ppt_y</p:attrName>
                                        </p:attrNameLst>
                                      </p:cBhvr>
                                      <p:tavLst>
                                        <p:tav tm="100000">
                                          <p:val>
                                            <p:strVal val="0-#ppt_h/2"/>
                                          </p:val>
                                        </p:tav>
                                        <p:tav>
                                          <p:val>
                                            <p:strVal val="#ppt_y"/>
                                          </p:val>
                                        </p:tav>
                                      </p:tavLst>
                                    </p:anim>
                                  </p:childTnLst>
                                </p:cTn>
                              </p:par>
                              <p:par>
                                <p:cTn id="97" presetID="2" presetClass="entr" presetSubtype="9" fill="hold" nodeType="withEffect">
                                  <p:stCondLst>
                                    <p:cond delay="0"/>
                                  </p:stCondLst>
                                  <p:childTnLst>
                                    <p:set>
                                      <p:cBhvr additive="repl">
                                        <p:cTn id="98" dur="1" fill="hold">
                                          <p:stCondLst>
                                            <p:cond delay="0"/>
                                          </p:stCondLst>
                                        </p:cTn>
                                        <p:tgtEl>
                                          <p:spTgt spid="10264"/>
                                        </p:tgtEl>
                                        <p:attrNameLst>
                                          <p:attrName>style.visibility</p:attrName>
                                        </p:attrNameLst>
                                      </p:cBhvr>
                                      <p:to>
                                        <p:strVal val="visible"/>
                                      </p:to>
                                    </p:set>
                                    <p:anim calcmode="lin" valueType="num">
                                      <p:cBhvr additive="repl">
                                        <p:cTn id="99" dur="3000" fill="hold"/>
                                        <p:tgtEl>
                                          <p:spTgt spid="10264"/>
                                        </p:tgtEl>
                                        <p:attrNameLst>
                                          <p:attrName>ppt_x</p:attrName>
                                        </p:attrNameLst>
                                      </p:cBhvr>
                                      <p:tavLst>
                                        <p:tav tm="100000">
                                          <p:val>
                                            <p:strVal val="0-#ppt_w/2"/>
                                          </p:val>
                                        </p:tav>
                                        <p:tav>
                                          <p:val>
                                            <p:strVal val="#ppt_x"/>
                                          </p:val>
                                        </p:tav>
                                      </p:tavLst>
                                    </p:anim>
                                    <p:anim calcmode="lin" valueType="num">
                                      <p:cBhvr additive="repl">
                                        <p:cTn id="100" dur="3000" fill="hold"/>
                                        <p:tgtEl>
                                          <p:spTgt spid="10264"/>
                                        </p:tgtEl>
                                        <p:attrNameLst>
                                          <p:attrName>ppt_y</p:attrName>
                                        </p:attrNameLst>
                                      </p:cBhvr>
                                      <p:tavLst>
                                        <p:tav tm="100000">
                                          <p:val>
                                            <p:strVal val="0-#ppt_h/2"/>
                                          </p:val>
                                        </p:tav>
                                        <p:tav>
                                          <p:val>
                                            <p:strVal val="#ppt_y"/>
                                          </p:val>
                                        </p:tav>
                                      </p:tavLst>
                                    </p:anim>
                                  </p:childTnLst>
                                </p:cTn>
                              </p:par>
                              <p:par>
                                <p:cTn id="101" presetID="2" presetClass="entr" presetSubtype="9" fill="hold" nodeType="withEffect">
                                  <p:stCondLst>
                                    <p:cond delay="0"/>
                                  </p:stCondLst>
                                  <p:childTnLst>
                                    <p:set>
                                      <p:cBhvr additive="repl">
                                        <p:cTn id="102" dur="1" fill="hold">
                                          <p:stCondLst>
                                            <p:cond delay="0"/>
                                          </p:stCondLst>
                                        </p:cTn>
                                        <p:tgtEl>
                                          <p:spTgt spid="10265"/>
                                        </p:tgtEl>
                                        <p:attrNameLst>
                                          <p:attrName>style.visibility</p:attrName>
                                        </p:attrNameLst>
                                      </p:cBhvr>
                                      <p:to>
                                        <p:strVal val="visible"/>
                                      </p:to>
                                    </p:set>
                                    <p:anim calcmode="lin" valueType="num">
                                      <p:cBhvr additive="repl">
                                        <p:cTn id="103" dur="3000" fill="hold"/>
                                        <p:tgtEl>
                                          <p:spTgt spid="10265"/>
                                        </p:tgtEl>
                                        <p:attrNameLst>
                                          <p:attrName>ppt_x</p:attrName>
                                        </p:attrNameLst>
                                      </p:cBhvr>
                                      <p:tavLst>
                                        <p:tav tm="100000">
                                          <p:val>
                                            <p:strVal val="0-#ppt_w/2"/>
                                          </p:val>
                                        </p:tav>
                                        <p:tav>
                                          <p:val>
                                            <p:strVal val="#ppt_x"/>
                                          </p:val>
                                        </p:tav>
                                      </p:tavLst>
                                    </p:anim>
                                    <p:anim calcmode="lin" valueType="num">
                                      <p:cBhvr additive="repl">
                                        <p:cTn id="104" dur="3000" fill="hold"/>
                                        <p:tgtEl>
                                          <p:spTgt spid="10265"/>
                                        </p:tgtEl>
                                        <p:attrNameLst>
                                          <p:attrName>ppt_y</p:attrName>
                                        </p:attrNameLst>
                                      </p:cBhvr>
                                      <p:tavLst>
                                        <p:tav tm="100000">
                                          <p:val>
                                            <p:strVal val="0-#ppt_h/2"/>
                                          </p:val>
                                        </p:tav>
                                        <p:tav>
                                          <p:val>
                                            <p:strVal val="#ppt_y"/>
                                          </p:val>
                                        </p:tav>
                                      </p:tavLst>
                                    </p:anim>
                                  </p:childTnLst>
                                </p:cTn>
                              </p:par>
                              <p:par>
                                <p:cTn id="105" presetID="2" presetClass="entr" presetSubtype="9" fill="hold" nodeType="withEffect">
                                  <p:stCondLst>
                                    <p:cond delay="0"/>
                                  </p:stCondLst>
                                  <p:childTnLst>
                                    <p:set>
                                      <p:cBhvr additive="repl">
                                        <p:cTn id="106" dur="1" fill="hold">
                                          <p:stCondLst>
                                            <p:cond delay="0"/>
                                          </p:stCondLst>
                                        </p:cTn>
                                        <p:tgtEl>
                                          <p:spTgt spid="10266"/>
                                        </p:tgtEl>
                                        <p:attrNameLst>
                                          <p:attrName>style.visibility</p:attrName>
                                        </p:attrNameLst>
                                      </p:cBhvr>
                                      <p:to>
                                        <p:strVal val="visible"/>
                                      </p:to>
                                    </p:set>
                                    <p:anim calcmode="lin" valueType="num">
                                      <p:cBhvr additive="repl">
                                        <p:cTn id="107" dur="3000" fill="hold"/>
                                        <p:tgtEl>
                                          <p:spTgt spid="10266"/>
                                        </p:tgtEl>
                                        <p:attrNameLst>
                                          <p:attrName>ppt_x</p:attrName>
                                        </p:attrNameLst>
                                      </p:cBhvr>
                                      <p:tavLst>
                                        <p:tav tm="100000">
                                          <p:val>
                                            <p:strVal val="0-#ppt_w/2"/>
                                          </p:val>
                                        </p:tav>
                                        <p:tav>
                                          <p:val>
                                            <p:strVal val="#ppt_x"/>
                                          </p:val>
                                        </p:tav>
                                      </p:tavLst>
                                    </p:anim>
                                    <p:anim calcmode="lin" valueType="num">
                                      <p:cBhvr additive="repl">
                                        <p:cTn id="108" dur="3000" fill="hold"/>
                                        <p:tgtEl>
                                          <p:spTgt spid="10266"/>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nimBg="1"/>
      <p:bldP spid="10260" grpId="0" animBg="1"/>
      <p:bldP spid="10261" grpId="0" animBg="1"/>
      <p:bldP spid="10262" grpId="0" animBg="1"/>
      <p:bldP spid="10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29" name="Group 1"/>
          <p:cNvGraphicFramePr>
            <a:graphicFrameLocks noGrp="1"/>
          </p:cNvGraphicFramePr>
          <p:nvPr/>
        </p:nvGraphicFramePr>
        <p:xfrm>
          <a:off x="285750" y="142875"/>
          <a:ext cx="8575675" cy="6659570"/>
        </p:xfrm>
        <a:graphic>
          <a:graphicData uri="http://schemas.openxmlformats.org/drawingml/2006/table">
            <a:tbl>
              <a:tblPr/>
              <a:tblGrid>
                <a:gridCol w="671513"/>
                <a:gridCol w="3060700"/>
                <a:gridCol w="809625"/>
                <a:gridCol w="808037"/>
                <a:gridCol w="939800"/>
                <a:gridCol w="941388"/>
                <a:gridCol w="673100"/>
                <a:gridCol w="671512"/>
              </a:tblGrid>
              <a:tr h="490538">
                <a:tc gridSpan="8">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 TREATMENT OF</a:t>
                      </a:r>
                    </a:p>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PUBLIPRENEUR </a:t>
                      </a:r>
                      <a:r>
                        <a:rPr kumimoji="0" lang="id-ID"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BASED LANGUAGE LEARNNG  (PBLL)</a:t>
                      </a:r>
                    </a:p>
                  </a:txBody>
                  <a:tcPr marL="37800" marR="3780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No</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Learning Activities</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Weekly Time Schedule From 1 to 16</a:t>
                      </a:r>
                    </a:p>
                  </a:txBody>
                  <a:tcPr marL="37800" marR="3780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4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LSP</a:t>
                      </a:r>
                    </a:p>
                  </a:txBody>
                  <a:tcPr marL="37800" marR="37800" marT="1764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B0F0"/>
                    </a:solidFill>
                  </a:tcPr>
                </a:tc>
              </a:tr>
              <a:tr h="209550">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I</a:t>
                      </a:r>
                    </a:p>
                  </a:txBody>
                  <a:tcPr marL="37800" marR="37800" marT="1260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II-VII</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VIII</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IX-XV</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XVI</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37800" marR="37800" marT="1512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36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PREWRITING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20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Writing talent scouting </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20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Data collecting</a:t>
                      </a:r>
                      <a:r>
                        <a:rPr kumimoji="0" lang="id-ID"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(Blog Building)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36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Reading for writing </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20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DRAFTING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36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Slide Drafting </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20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Proposal Drafting </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36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Business letter drafting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REVISING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Composition Focus</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1"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Language Focus</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F</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Peer Review &amp; Final Draft</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I</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EDITING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M</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N</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Mechanical editing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R</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I</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A</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Substantive editing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D</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L</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M</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Pictorial Editing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PUBLISHING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N</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Layouting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Designing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Illustrating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F</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MARKETING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E</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Personal marketing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S</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Group marketing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rPr>
                        <a:t>T</a:t>
                      </a: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Offering project to  clients </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200" b="0" i="0" u="none" strike="noStrike" cap="none" normalizeH="0" baseline="0" smtClean="0">
                        <a:ln>
                          <a:noFill/>
                        </a:ln>
                        <a:solidFill>
                          <a:srgbClr val="000000"/>
                        </a:solidFill>
                        <a:effectLst/>
                        <a:latin typeface="Times New Roman" panose="02020603050405020304" pitchFamily="18" charset="0"/>
                        <a:ea typeface="SimSun" panose="02010600030101010101" pitchFamily="2" charset="-122"/>
                      </a:endParaRPr>
                    </a:p>
                  </a:txBody>
                  <a:tcPr marL="37800" marR="37800" marT="1512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36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DELIVERING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920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1</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1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Online-Delivering (BLOG)</a:t>
                      </a:r>
                    </a:p>
                  </a:txBody>
                  <a:tcPr marL="37800" marR="37800" marT="2070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111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2</a:t>
                      </a:r>
                    </a:p>
                  </a:txBody>
                  <a:tcPr marL="37800" marR="37800" marT="2268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Offline-Delivering (VIDEO)</a:t>
                      </a:r>
                    </a:p>
                  </a:txBody>
                  <a:tcPr marL="37800" marR="37800" marT="2268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2095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3</a:t>
                      </a:r>
                    </a:p>
                  </a:txBody>
                  <a:tcPr marL="37800" marR="37800" marT="2268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CC00FF"/>
                    </a:solidFill>
                  </a:tcPr>
                </a:tc>
                <a:tc>
                  <a:txBody>
                    <a:bodyPr/>
                    <a:lstStyle>
                      <a:lvl1pPr marL="57150" eaLnBrk="0" hangingPunct="0">
                        <a:spcBef>
                          <a:spcPts val="7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defRPr>
                          <a:solidFill>
                            <a:srgbClr val="000000"/>
                          </a:solidFill>
                          <a:latin typeface="Arial" panose="020B0604020202020204" pitchFamily="34" charset="0"/>
                          <a:ea typeface="Microsoft YaHei" panose="020B0503020204020204" pitchFamily="34" charset="-122"/>
                        </a:defRPr>
                      </a:lvl9pPr>
                    </a:lstStyle>
                    <a:p>
                      <a:pPr marL="57150" marR="0" lvl="0" indent="0" algn="l" defTabSz="457200" rtl="0" eaLnBrk="1" fontAlgn="base" latinLnBrk="0" hangingPunct="1">
                        <a:lnSpc>
                          <a:spcPct val="90000"/>
                        </a:lnSpc>
                        <a:spcBef>
                          <a:spcPct val="0"/>
                        </a:spcBef>
                        <a:spcAft>
                          <a:spcPct val="0"/>
                        </a:spcAft>
                        <a:buClrTx/>
                        <a:buSzPct val="100000"/>
                        <a:buFontTx/>
                        <a:buNone/>
                        <a:tabLst>
                          <a:tab pos="57150" algn="l"/>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Lst>
                      </a:pPr>
                      <a:r>
                        <a:rPr kumimoji="0" lang="en-GB" altLang="en-US" sz="12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Print-Delivering (?)</a:t>
                      </a:r>
                    </a:p>
                  </a:txBody>
                  <a:tcPr marL="37800" marR="37800" marT="2268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endParaRPr>
                    </a:p>
                  </a:txBody>
                  <a:tcPr marL="37800" marR="378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3581400" y="629072"/>
            <a:ext cx="0" cy="56886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95536" y="609600"/>
            <a:ext cx="0" cy="52938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95536" y="609600"/>
            <a:ext cx="5760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5536" y="5867400"/>
            <a:ext cx="576064" cy="36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1500" y="1929197"/>
            <a:ext cx="648072" cy="2448272"/>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t>
            </a:r>
          </a:p>
          <a:p>
            <a:pPr algn="ctr"/>
            <a:r>
              <a:rPr lang="en-US" sz="3600" dirty="0" smtClean="0"/>
              <a:t>B</a:t>
            </a:r>
          </a:p>
          <a:p>
            <a:pPr algn="ctr"/>
            <a:r>
              <a:rPr lang="en-US" sz="3600" dirty="0" smtClean="0"/>
              <a:t>A</a:t>
            </a:r>
          </a:p>
          <a:p>
            <a:pPr algn="ctr"/>
            <a:r>
              <a:rPr lang="en-US" sz="3600" dirty="0"/>
              <a:t>T</a:t>
            </a:r>
          </a:p>
        </p:txBody>
      </p:sp>
      <p:sp>
        <p:nvSpPr>
          <p:cNvPr id="12" name="Rectangle 11"/>
          <p:cNvSpPr/>
          <p:nvPr/>
        </p:nvSpPr>
        <p:spPr>
          <a:xfrm>
            <a:off x="971599" y="2708920"/>
            <a:ext cx="1728193"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TECHNICAL </a:t>
            </a:r>
          </a:p>
          <a:p>
            <a:pPr algn="ctr"/>
            <a:r>
              <a:rPr lang="en-US" sz="1600" dirty="0" smtClean="0"/>
              <a:t>SKILLS</a:t>
            </a:r>
            <a:endParaRPr lang="en-US" sz="1600" dirty="0"/>
          </a:p>
        </p:txBody>
      </p:sp>
      <p:sp>
        <p:nvSpPr>
          <p:cNvPr id="13" name="Rectangle 12"/>
          <p:cNvSpPr/>
          <p:nvPr/>
        </p:nvSpPr>
        <p:spPr>
          <a:xfrm>
            <a:off x="971600" y="198512"/>
            <a:ext cx="1728192"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LANGUAGE </a:t>
            </a:r>
          </a:p>
          <a:p>
            <a:pPr algn="ctr"/>
            <a:r>
              <a:rPr lang="en-US" sz="1400" dirty="0" smtClean="0"/>
              <a:t>SKILLS</a:t>
            </a:r>
            <a:endParaRPr lang="en-US" sz="1400" dirty="0"/>
          </a:p>
        </p:txBody>
      </p:sp>
      <p:sp>
        <p:nvSpPr>
          <p:cNvPr id="14" name="Rectangle 13"/>
          <p:cNvSpPr/>
          <p:nvPr/>
        </p:nvSpPr>
        <p:spPr>
          <a:xfrm>
            <a:off x="971599" y="5486400"/>
            <a:ext cx="1728194"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PUBLISHING COMPETENCIES</a:t>
            </a:r>
            <a:endParaRPr lang="en-US" sz="1400" dirty="0"/>
          </a:p>
        </p:txBody>
      </p:sp>
      <p:cxnSp>
        <p:nvCxnSpPr>
          <p:cNvPr id="17" name="Straight Arrow Connector 16"/>
          <p:cNvCxnSpPr/>
          <p:nvPr/>
        </p:nvCxnSpPr>
        <p:spPr>
          <a:xfrm>
            <a:off x="2051720" y="908720"/>
            <a:ext cx="0" cy="1800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1720" y="3501008"/>
            <a:ext cx="0" cy="19853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71800" y="62880"/>
            <a:ext cx="1224136" cy="1080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Reading</a:t>
            </a:r>
          </a:p>
          <a:p>
            <a:r>
              <a:rPr lang="en-US" sz="1400" dirty="0" smtClean="0"/>
              <a:t>Writing</a:t>
            </a:r>
          </a:p>
          <a:p>
            <a:r>
              <a:rPr lang="en-US" sz="1400" dirty="0" smtClean="0"/>
              <a:t>Listening</a:t>
            </a:r>
          </a:p>
          <a:p>
            <a:r>
              <a:rPr lang="en-US" sz="1400" dirty="0" smtClean="0"/>
              <a:t>Speaking</a:t>
            </a:r>
            <a:endParaRPr lang="en-US" sz="1400" dirty="0"/>
          </a:p>
        </p:txBody>
      </p:sp>
      <p:sp>
        <p:nvSpPr>
          <p:cNvPr id="21" name="Rectangle 20"/>
          <p:cNvSpPr/>
          <p:nvPr/>
        </p:nvSpPr>
        <p:spPr>
          <a:xfrm>
            <a:off x="2970313" y="1236204"/>
            <a:ext cx="2089717" cy="3564396"/>
          </a:xfrm>
          <a:prstGeom prst="rect">
            <a:avLst/>
          </a:prstGeom>
          <a:solidFill>
            <a:schemeClr val="accent4">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Team-working</a:t>
            </a:r>
          </a:p>
          <a:p>
            <a:r>
              <a:rPr lang="en-US" sz="1400" dirty="0" smtClean="0"/>
              <a:t>Oral Communication</a:t>
            </a:r>
          </a:p>
          <a:p>
            <a:r>
              <a:rPr lang="en-US" sz="1400" dirty="0" smtClean="0"/>
              <a:t>Problem Solving</a:t>
            </a:r>
          </a:p>
          <a:p>
            <a:r>
              <a:rPr lang="en-US" sz="1400" dirty="0" smtClean="0"/>
              <a:t>Customer Handling</a:t>
            </a:r>
          </a:p>
          <a:p>
            <a:r>
              <a:rPr lang="en-US" sz="1400" dirty="0" smtClean="0"/>
              <a:t>Management</a:t>
            </a:r>
          </a:p>
          <a:p>
            <a:r>
              <a:rPr lang="en-US" sz="1400" dirty="0" smtClean="0"/>
              <a:t>IT User</a:t>
            </a:r>
          </a:p>
          <a:p>
            <a:r>
              <a:rPr lang="en-US" sz="1400" dirty="0" smtClean="0"/>
              <a:t>Technical and Practical</a:t>
            </a:r>
          </a:p>
          <a:p>
            <a:r>
              <a:rPr lang="en-US" sz="1400" dirty="0" smtClean="0"/>
              <a:t>Office Administration</a:t>
            </a:r>
          </a:p>
          <a:p>
            <a:r>
              <a:rPr lang="en-US" sz="1400" dirty="0" smtClean="0"/>
              <a:t>Written Communication</a:t>
            </a:r>
          </a:p>
          <a:p>
            <a:r>
              <a:rPr lang="en-US" sz="1400" dirty="0" smtClean="0"/>
              <a:t>Literacy</a:t>
            </a:r>
          </a:p>
          <a:p>
            <a:r>
              <a:rPr lang="en-US" sz="1400" dirty="0" smtClean="0"/>
              <a:t>Numeracy</a:t>
            </a:r>
          </a:p>
          <a:p>
            <a:r>
              <a:rPr lang="en-US" sz="1400" dirty="0" smtClean="0"/>
              <a:t>Foreign Language</a:t>
            </a:r>
          </a:p>
          <a:p>
            <a:r>
              <a:rPr lang="en-US" sz="1400" dirty="0" smtClean="0"/>
              <a:t>Grammatical</a:t>
            </a:r>
          </a:p>
          <a:p>
            <a:r>
              <a:rPr lang="en-US" sz="1400" dirty="0" smtClean="0"/>
              <a:t>Note-taking</a:t>
            </a:r>
          </a:p>
          <a:p>
            <a:r>
              <a:rPr lang="en-US" sz="1400" dirty="0" smtClean="0"/>
              <a:t>Negotiation</a:t>
            </a:r>
          </a:p>
          <a:p>
            <a:r>
              <a:rPr lang="en-US" sz="1400" dirty="0" smtClean="0"/>
              <a:t>Speed Reading</a:t>
            </a:r>
            <a:endParaRPr lang="en-US" sz="1400" dirty="0"/>
          </a:p>
        </p:txBody>
      </p:sp>
      <p:sp>
        <p:nvSpPr>
          <p:cNvPr id="22" name="Rectangle 21"/>
          <p:cNvSpPr/>
          <p:nvPr/>
        </p:nvSpPr>
        <p:spPr>
          <a:xfrm>
            <a:off x="2966864" y="4977408"/>
            <a:ext cx="1224136" cy="17281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Prewriting</a:t>
            </a:r>
          </a:p>
          <a:p>
            <a:r>
              <a:rPr lang="en-US" sz="1400" dirty="0" smtClean="0"/>
              <a:t>Drafting</a:t>
            </a:r>
          </a:p>
          <a:p>
            <a:r>
              <a:rPr lang="en-US" sz="1400" dirty="0" smtClean="0"/>
              <a:t>Revising</a:t>
            </a:r>
          </a:p>
          <a:p>
            <a:r>
              <a:rPr lang="en-US" sz="1400" dirty="0" smtClean="0"/>
              <a:t>Editing</a:t>
            </a:r>
          </a:p>
          <a:p>
            <a:r>
              <a:rPr lang="en-US" sz="1400" dirty="0" smtClean="0"/>
              <a:t>Publishing</a:t>
            </a:r>
          </a:p>
          <a:p>
            <a:r>
              <a:rPr lang="en-US" sz="1400" dirty="0" smtClean="0"/>
              <a:t>Marketing</a:t>
            </a:r>
          </a:p>
          <a:p>
            <a:r>
              <a:rPr lang="en-US" sz="1400" dirty="0" smtClean="0"/>
              <a:t>Delivering</a:t>
            </a:r>
            <a:endParaRPr lang="en-US" sz="1400" dirty="0"/>
          </a:p>
        </p:txBody>
      </p:sp>
      <p:cxnSp>
        <p:nvCxnSpPr>
          <p:cNvPr id="33" name="Straight Arrow Connector 32"/>
          <p:cNvCxnSpPr>
            <a:stCxn id="13" idx="3"/>
          </p:cNvCxnSpPr>
          <p:nvPr/>
        </p:nvCxnSpPr>
        <p:spPr>
          <a:xfrm flipV="1">
            <a:off x="2699792" y="558552"/>
            <a:ext cx="302096" cy="36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p:cNvCxnSpPr>
          <p:nvPr/>
        </p:nvCxnSpPr>
        <p:spPr>
          <a:xfrm flipV="1">
            <a:off x="2699792" y="3068960"/>
            <a:ext cx="272008" cy="36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p:cNvCxnSpPr>
          <p:nvPr/>
        </p:nvCxnSpPr>
        <p:spPr>
          <a:xfrm flipV="1">
            <a:off x="2699793" y="5846440"/>
            <a:ext cx="272007" cy="36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91201" y="1143000"/>
            <a:ext cx="1828800" cy="209125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NASKAH</a:t>
            </a:r>
          </a:p>
          <a:p>
            <a:r>
              <a:rPr lang="en-US" sz="1400" dirty="0" smtClean="0"/>
              <a:t>-Names</a:t>
            </a:r>
          </a:p>
          <a:p>
            <a:r>
              <a:rPr lang="en-US" sz="1400" dirty="0" smtClean="0"/>
              <a:t>-Accessories</a:t>
            </a:r>
          </a:p>
          <a:p>
            <a:r>
              <a:rPr lang="en-US" sz="1400" dirty="0" smtClean="0"/>
              <a:t>-Sources</a:t>
            </a:r>
          </a:p>
          <a:p>
            <a:r>
              <a:rPr lang="en-US" sz="1400" dirty="0" smtClean="0"/>
              <a:t>-Kinds/Qualifications</a:t>
            </a:r>
          </a:p>
          <a:p>
            <a:r>
              <a:rPr lang="en-US" sz="1400" dirty="0" smtClean="0"/>
              <a:t>-Anatomy</a:t>
            </a:r>
          </a:p>
          <a:p>
            <a:r>
              <a:rPr lang="en-US" sz="1400" dirty="0" smtClean="0"/>
              <a:t>-How</a:t>
            </a:r>
            <a:endParaRPr lang="en-US" sz="1400" dirty="0"/>
          </a:p>
        </p:txBody>
      </p:sp>
      <p:sp>
        <p:nvSpPr>
          <p:cNvPr id="2" name="TextBox 1"/>
          <p:cNvSpPr txBox="1"/>
          <p:nvPr/>
        </p:nvSpPr>
        <p:spPr>
          <a:xfrm>
            <a:off x="5791200" y="3352800"/>
            <a:ext cx="1828801" cy="1404295"/>
          </a:xfrm>
          <a:prstGeom prst="rect">
            <a:avLst/>
          </a:prstGeom>
          <a:solidFill>
            <a:schemeClr val="accent6">
              <a:lumMod val="40000"/>
              <a:lumOff val="60000"/>
            </a:schemeClr>
          </a:solidFill>
        </p:spPr>
        <p:txBody>
          <a:bodyPr wrap="square" rtlCol="0">
            <a:spAutoFit/>
          </a:bodyPr>
          <a:lstStyle/>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RALLCP</a:t>
            </a:r>
            <a:endParaRPr lang="en-GB" altLang="en-US" sz="14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-Readability</a:t>
            </a:r>
            <a:endParaRPr lang="en-GB" altLang="en-US" sz="14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-Accuracy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-Legibility</a:t>
            </a:r>
            <a:endParaRPr lang="en-GB" altLang="en-US" sz="14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-Legality</a:t>
            </a:r>
            <a:endParaRPr lang="en-GB" altLang="en-US" sz="1400" dirty="0">
              <a:solidFill>
                <a:srgbClr val="000000"/>
              </a:solidFill>
              <a:cs typeface="Times New Roman" panose="02020603050405020304" pitchFamily="18" charset="0"/>
            </a:endParaRPr>
          </a:p>
          <a:p>
            <a:pPr>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a:t>
            </a:r>
            <a:r>
              <a:rPr lang="en-GB" altLang="en-US" sz="1400" dirty="0">
                <a:solidFill>
                  <a:srgbClr val="000000"/>
                </a:solidFill>
                <a:cs typeface="Times New Roman" panose="02020603050405020304" pitchFamily="18" charset="0"/>
              </a:rPr>
              <a:t>Consistency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400" dirty="0" smtClean="0">
                <a:solidFill>
                  <a:srgbClr val="000000"/>
                </a:solidFill>
                <a:cs typeface="Times New Roman" panose="02020603050405020304" pitchFamily="18" charset="0"/>
              </a:rPr>
              <a:t>-Production details</a:t>
            </a:r>
            <a:endParaRPr lang="en-GB" altLang="en-US" sz="1400" dirty="0">
              <a:solidFill>
                <a:srgbClr val="000000"/>
              </a:solidFill>
              <a:cs typeface="Times New Roman" panose="02020603050405020304" pitchFamily="18" charset="0"/>
            </a:endParaRPr>
          </a:p>
        </p:txBody>
      </p:sp>
      <p:sp>
        <p:nvSpPr>
          <p:cNvPr id="4" name="Left Brace 3"/>
          <p:cNvSpPr/>
          <p:nvPr/>
        </p:nvSpPr>
        <p:spPr bwMode="auto">
          <a:xfrm>
            <a:off x="5410200" y="1981200"/>
            <a:ext cx="398811" cy="2227312"/>
          </a:xfrm>
          <a:prstGeom prst="leftBrace">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8" name="Pentagon 7"/>
          <p:cNvSpPr/>
          <p:nvPr/>
        </p:nvSpPr>
        <p:spPr bwMode="auto">
          <a:xfrm>
            <a:off x="5029200" y="2438400"/>
            <a:ext cx="617241" cy="1219200"/>
          </a:xfrm>
          <a:prstGeom prst="homePlat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5W1H</a:t>
            </a:r>
          </a:p>
        </p:txBody>
      </p:sp>
      <p:sp>
        <p:nvSpPr>
          <p:cNvPr id="26" name="TextBox 25"/>
          <p:cNvSpPr txBox="1"/>
          <p:nvPr/>
        </p:nvSpPr>
        <p:spPr>
          <a:xfrm>
            <a:off x="4699993" y="5579894"/>
            <a:ext cx="4215408" cy="1169551"/>
          </a:xfrm>
          <a:prstGeom prst="rect">
            <a:avLst/>
          </a:prstGeom>
          <a:noFill/>
        </p:spPr>
        <p:txBody>
          <a:bodyPr wrap="square" rtlCol="0">
            <a:spAutoFit/>
          </a:bodyPr>
          <a:lstStyle/>
          <a:p>
            <a:r>
              <a:rPr lang="en-US" sz="1400" b="1" dirty="0" err="1" smtClean="0">
                <a:solidFill>
                  <a:schemeClr val="tx1"/>
                </a:solidFill>
              </a:rPr>
              <a:t>Gambar</a:t>
            </a:r>
            <a:r>
              <a:rPr lang="en-US" sz="1400" b="1" dirty="0" smtClean="0">
                <a:solidFill>
                  <a:schemeClr val="tx1"/>
                </a:solidFill>
              </a:rPr>
              <a:t> 1:</a:t>
            </a:r>
          </a:p>
          <a:p>
            <a:r>
              <a:rPr lang="en-US" sz="1400" dirty="0" smtClean="0">
                <a:solidFill>
                  <a:schemeClr val="tx1"/>
                </a:solidFill>
              </a:rPr>
              <a:t>Draft </a:t>
            </a:r>
            <a:r>
              <a:rPr lang="en-US" sz="1400" dirty="0" err="1" smtClean="0">
                <a:solidFill>
                  <a:schemeClr val="tx1"/>
                </a:solidFill>
              </a:rPr>
              <a:t>Awal</a:t>
            </a:r>
            <a:r>
              <a:rPr lang="en-US" sz="1400" dirty="0" smtClean="0">
                <a:solidFill>
                  <a:schemeClr val="tx1"/>
                </a:solidFill>
              </a:rPr>
              <a:t> </a:t>
            </a:r>
            <a:r>
              <a:rPr lang="en-US" sz="1400" dirty="0" err="1" smtClean="0">
                <a:solidFill>
                  <a:schemeClr val="tx1"/>
                </a:solidFill>
              </a:rPr>
              <a:t>Struktur</a:t>
            </a:r>
            <a:r>
              <a:rPr lang="en-US" sz="1400" dirty="0" smtClean="0">
                <a:solidFill>
                  <a:schemeClr val="tx1"/>
                </a:solidFill>
              </a:rPr>
              <a:t> </a:t>
            </a:r>
            <a:r>
              <a:rPr lang="en-US" sz="1400" dirty="0" err="1" smtClean="0">
                <a:solidFill>
                  <a:schemeClr val="tx1"/>
                </a:solidFill>
              </a:rPr>
              <a:t>Fisik</a:t>
            </a:r>
            <a:r>
              <a:rPr lang="en-US" sz="1400" dirty="0" smtClean="0">
                <a:solidFill>
                  <a:schemeClr val="tx1"/>
                </a:solidFill>
              </a:rPr>
              <a:t> </a:t>
            </a:r>
            <a:r>
              <a:rPr lang="en-US" sz="1400" dirty="0" err="1" smtClean="0">
                <a:solidFill>
                  <a:schemeClr val="tx1"/>
                </a:solidFill>
              </a:rPr>
              <a:t>Bahan</a:t>
            </a:r>
            <a:r>
              <a:rPr lang="en-US" sz="1400" dirty="0" smtClean="0">
                <a:solidFill>
                  <a:schemeClr val="tx1"/>
                </a:solidFill>
              </a:rPr>
              <a:t> Ajar Bahasa </a:t>
            </a:r>
            <a:r>
              <a:rPr lang="en-US" sz="1400" dirty="0" err="1" smtClean="0">
                <a:solidFill>
                  <a:schemeClr val="tx1"/>
                </a:solidFill>
              </a:rPr>
              <a:t>Inggris</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Tujuan</a:t>
            </a:r>
            <a:r>
              <a:rPr lang="en-US" sz="1400" dirty="0" smtClean="0">
                <a:solidFill>
                  <a:schemeClr val="tx1"/>
                </a:solidFill>
              </a:rPr>
              <a:t> </a:t>
            </a:r>
            <a:r>
              <a:rPr lang="en-US" sz="1400" dirty="0" err="1" smtClean="0">
                <a:solidFill>
                  <a:schemeClr val="tx1"/>
                </a:solidFill>
              </a:rPr>
              <a:t>Khusus</a:t>
            </a:r>
            <a:r>
              <a:rPr lang="en-US" sz="1400" dirty="0" smtClean="0">
                <a:solidFill>
                  <a:schemeClr val="tx1"/>
                </a:solidFill>
              </a:rPr>
              <a:t> </a:t>
            </a:r>
            <a:r>
              <a:rPr lang="en-US" sz="1400" dirty="0" err="1" smtClean="0">
                <a:solidFill>
                  <a:schemeClr val="tx1"/>
                </a:solidFill>
              </a:rPr>
              <a:t>Pendidikan</a:t>
            </a:r>
            <a:r>
              <a:rPr lang="en-US" sz="1400" dirty="0" smtClean="0">
                <a:solidFill>
                  <a:schemeClr val="tx1"/>
                </a:solidFill>
              </a:rPr>
              <a:t> </a:t>
            </a:r>
            <a:r>
              <a:rPr lang="en-US" sz="1400" dirty="0" err="1" smtClean="0">
                <a:solidFill>
                  <a:schemeClr val="tx1"/>
                </a:solidFill>
              </a:rPr>
              <a:t>Wirausaha</a:t>
            </a:r>
            <a:r>
              <a:rPr lang="en-US" sz="1400" dirty="0" smtClean="0">
                <a:solidFill>
                  <a:schemeClr val="tx1"/>
                </a:solidFill>
              </a:rPr>
              <a:t> </a:t>
            </a:r>
            <a:r>
              <a:rPr lang="en-US" sz="1400" dirty="0" err="1" smtClean="0">
                <a:solidFill>
                  <a:schemeClr val="tx1"/>
                </a:solidFill>
              </a:rPr>
              <a:t>Penerbitan</a:t>
            </a:r>
            <a:r>
              <a:rPr lang="en-US" sz="1400" dirty="0" smtClean="0">
                <a:solidFill>
                  <a:schemeClr val="tx1"/>
                </a:solidFill>
              </a:rPr>
              <a:t> </a:t>
            </a:r>
          </a:p>
          <a:p>
            <a:r>
              <a:rPr lang="en-US" sz="1400" dirty="0" smtClean="0">
                <a:solidFill>
                  <a:schemeClr val="tx1"/>
                </a:solidFill>
              </a:rPr>
              <a:t>(</a:t>
            </a:r>
            <a:r>
              <a:rPr lang="en-US" sz="1400" dirty="0" err="1" smtClean="0">
                <a:solidFill>
                  <a:schemeClr val="tx1"/>
                </a:solidFill>
              </a:rPr>
              <a:t>Publipreneur</a:t>
            </a:r>
            <a:r>
              <a:rPr lang="en-US" sz="1400" dirty="0" smtClean="0">
                <a:solidFill>
                  <a:schemeClr val="tx1"/>
                </a:solidFill>
              </a:rPr>
              <a:t> Based Language Learning-PBLL) </a:t>
            </a:r>
            <a:endParaRPr lang="en-US" sz="1400" dirty="0">
              <a:solidFill>
                <a:schemeClr val="tx1"/>
              </a:solidFill>
            </a:endParaRPr>
          </a:p>
        </p:txBody>
      </p:sp>
      <p:sp>
        <p:nvSpPr>
          <p:cNvPr id="32" name="Rectangle 31"/>
          <p:cNvSpPr/>
          <p:nvPr/>
        </p:nvSpPr>
        <p:spPr>
          <a:xfrm>
            <a:off x="7919864" y="2725266"/>
            <a:ext cx="1224136" cy="85613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SELF-PUBLISHER</a:t>
            </a:r>
            <a:endParaRPr lang="en-US" sz="1400" dirty="0"/>
          </a:p>
        </p:txBody>
      </p:sp>
      <p:sp>
        <p:nvSpPr>
          <p:cNvPr id="39" name="Right Brace 38"/>
          <p:cNvSpPr/>
          <p:nvPr/>
        </p:nvSpPr>
        <p:spPr bwMode="auto">
          <a:xfrm>
            <a:off x="7602191" y="2192288"/>
            <a:ext cx="398809" cy="2074912"/>
          </a:xfrm>
          <a:prstGeom prst="righ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38512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168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381000" y="4286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4400" b="1">
                <a:solidFill>
                  <a:srgbClr val="FFFFFF"/>
                </a:solidFill>
                <a:latin typeface="Garamond" panose="02020404030301010803" pitchFamily="18" charset="0"/>
              </a:rPr>
              <a:t>CONTENTS</a:t>
            </a:r>
          </a:p>
        </p:txBody>
      </p:sp>
      <p:grpSp>
        <p:nvGrpSpPr>
          <p:cNvPr id="6147" name="Group 3"/>
          <p:cNvGrpSpPr>
            <a:grpSpLocks/>
          </p:cNvGrpSpPr>
          <p:nvPr/>
        </p:nvGrpSpPr>
        <p:grpSpPr bwMode="auto">
          <a:xfrm>
            <a:off x="212725" y="1408113"/>
            <a:ext cx="4216400" cy="600075"/>
            <a:chOff x="134" y="887"/>
            <a:chExt cx="2656" cy="378"/>
          </a:xfrm>
        </p:grpSpPr>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 y="887"/>
              <a:ext cx="2656" cy="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144" y="900"/>
              <a:ext cx="2638"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000" b="1">
                  <a:solidFill>
                    <a:srgbClr val="FFF0C2"/>
                  </a:solidFill>
                </a:rPr>
                <a:t>1. INTRODUCTION</a:t>
              </a:r>
            </a:p>
          </p:txBody>
        </p:sp>
      </p:grpSp>
      <p:sp>
        <p:nvSpPr>
          <p:cNvPr id="6150" name="Rectangle 6"/>
          <p:cNvSpPr>
            <a:spLocks noChangeArrowheads="1"/>
          </p:cNvSpPr>
          <p:nvPr/>
        </p:nvSpPr>
        <p:spPr bwMode="auto">
          <a:xfrm>
            <a:off x="4460875" y="1447800"/>
            <a:ext cx="111125" cy="5410200"/>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1" name="Rectangle 7"/>
          <p:cNvSpPr>
            <a:spLocks noChangeArrowheads="1"/>
          </p:cNvSpPr>
          <p:nvPr/>
        </p:nvSpPr>
        <p:spPr bwMode="auto">
          <a:xfrm>
            <a:off x="4613275" y="1447800"/>
            <a:ext cx="46038" cy="5410200"/>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2" name="Text Box 8"/>
          <p:cNvSpPr txBox="1">
            <a:spLocks noChangeArrowheads="1"/>
          </p:cNvSpPr>
          <p:nvPr/>
        </p:nvSpPr>
        <p:spPr bwMode="auto">
          <a:xfrm>
            <a:off x="228600" y="2071688"/>
            <a:ext cx="4191000"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Background</a:t>
            </a:r>
          </a:p>
        </p:txBody>
      </p:sp>
      <p:sp>
        <p:nvSpPr>
          <p:cNvPr id="6153" name="Text Box 9"/>
          <p:cNvSpPr txBox="1">
            <a:spLocks noChangeArrowheads="1"/>
          </p:cNvSpPr>
          <p:nvPr/>
        </p:nvSpPr>
        <p:spPr bwMode="auto">
          <a:xfrm>
            <a:off x="228600" y="2447925"/>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a:latin typeface="Calibri" panose="020F0502020204030204" pitchFamily="34" charset="0"/>
              </a:rPr>
              <a:t>Research Focus</a:t>
            </a:r>
          </a:p>
        </p:txBody>
      </p:sp>
      <p:sp>
        <p:nvSpPr>
          <p:cNvPr id="6154" name="Text Box 10"/>
          <p:cNvSpPr txBox="1">
            <a:spLocks noChangeArrowheads="1"/>
          </p:cNvSpPr>
          <p:nvPr/>
        </p:nvSpPr>
        <p:spPr bwMode="auto">
          <a:xfrm>
            <a:off x="228600" y="281940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dirty="0">
                <a:latin typeface="Calibri" panose="020F0502020204030204" pitchFamily="34" charset="0"/>
              </a:rPr>
              <a:t>Research Problems</a:t>
            </a:r>
          </a:p>
        </p:txBody>
      </p:sp>
      <p:sp>
        <p:nvSpPr>
          <p:cNvPr id="6155" name="Text Box 11"/>
          <p:cNvSpPr txBox="1">
            <a:spLocks noChangeArrowheads="1"/>
          </p:cNvSpPr>
          <p:nvPr/>
        </p:nvSpPr>
        <p:spPr bwMode="auto">
          <a:xfrm>
            <a:off x="228600" y="324485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a:latin typeface="Calibri" panose="020F0502020204030204" pitchFamily="34" charset="0"/>
              </a:rPr>
              <a:t>Research Impact</a:t>
            </a:r>
          </a:p>
        </p:txBody>
      </p:sp>
      <p:sp>
        <p:nvSpPr>
          <p:cNvPr id="6156" name="Text Box 12"/>
          <p:cNvSpPr txBox="1">
            <a:spLocks noChangeArrowheads="1"/>
          </p:cNvSpPr>
          <p:nvPr/>
        </p:nvSpPr>
        <p:spPr bwMode="auto">
          <a:xfrm>
            <a:off x="228600" y="426720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dirty="0">
                <a:latin typeface="Calibri" panose="020F0502020204030204" pitchFamily="34" charset="0"/>
              </a:rPr>
              <a:t>Model  Review</a:t>
            </a:r>
          </a:p>
        </p:txBody>
      </p:sp>
      <p:grpSp>
        <p:nvGrpSpPr>
          <p:cNvPr id="6157" name="Group 13"/>
          <p:cNvGrpSpPr>
            <a:grpSpLocks/>
          </p:cNvGrpSpPr>
          <p:nvPr/>
        </p:nvGrpSpPr>
        <p:grpSpPr bwMode="auto">
          <a:xfrm>
            <a:off x="195263" y="3614738"/>
            <a:ext cx="4221162" cy="576262"/>
            <a:chOff x="123" y="2327"/>
            <a:chExt cx="2659" cy="363"/>
          </a:xfrm>
        </p:grpSpPr>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 y="2327"/>
              <a:ext cx="2659"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9" name="Text Box 15"/>
            <p:cNvSpPr txBox="1">
              <a:spLocks noChangeArrowheads="1"/>
            </p:cNvSpPr>
            <p:nvPr/>
          </p:nvSpPr>
          <p:spPr bwMode="auto">
            <a:xfrm>
              <a:off x="135" y="2340"/>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b="1">
                  <a:solidFill>
                    <a:srgbClr val="FFF0C2"/>
                  </a:solidFill>
                </a:rPr>
                <a:t>2. LITERATURE REVIEW</a:t>
              </a:r>
            </a:p>
          </p:txBody>
        </p:sp>
      </p:grpSp>
      <p:sp>
        <p:nvSpPr>
          <p:cNvPr id="6160" name="Text Box 16"/>
          <p:cNvSpPr txBox="1">
            <a:spLocks noChangeArrowheads="1"/>
          </p:cNvSpPr>
          <p:nvPr/>
        </p:nvSpPr>
        <p:spPr bwMode="auto">
          <a:xfrm>
            <a:off x="238125" y="469265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a:latin typeface="Calibri" panose="020F0502020204030204" pitchFamily="34" charset="0"/>
              </a:rPr>
              <a:t>Model Choises</a:t>
            </a:r>
          </a:p>
        </p:txBody>
      </p:sp>
      <p:sp>
        <p:nvSpPr>
          <p:cNvPr id="6162" name="Text Box 18"/>
          <p:cNvSpPr txBox="1">
            <a:spLocks noChangeArrowheads="1"/>
          </p:cNvSpPr>
          <p:nvPr/>
        </p:nvSpPr>
        <p:spPr bwMode="auto">
          <a:xfrm>
            <a:off x="238125" y="510540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dirty="0">
                <a:latin typeface="Calibri" panose="020F0502020204030204" pitchFamily="34" charset="0"/>
              </a:rPr>
              <a:t>Model Design</a:t>
            </a:r>
          </a:p>
        </p:txBody>
      </p:sp>
      <p:grpSp>
        <p:nvGrpSpPr>
          <p:cNvPr id="6163" name="Group 19"/>
          <p:cNvGrpSpPr>
            <a:grpSpLocks/>
          </p:cNvGrpSpPr>
          <p:nvPr/>
        </p:nvGrpSpPr>
        <p:grpSpPr bwMode="auto">
          <a:xfrm>
            <a:off x="4645025" y="1420813"/>
            <a:ext cx="4306888" cy="576262"/>
            <a:chOff x="2926" y="887"/>
            <a:chExt cx="2713" cy="363"/>
          </a:xfrm>
        </p:grpSpPr>
        <p:pic>
          <p:nvPicPr>
            <p:cNvPr id="616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6" y="887"/>
              <a:ext cx="2713"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65" name="Text Box 21"/>
            <p:cNvSpPr txBox="1">
              <a:spLocks noChangeArrowheads="1"/>
            </p:cNvSpPr>
            <p:nvPr/>
          </p:nvSpPr>
          <p:spPr bwMode="auto">
            <a:xfrm>
              <a:off x="2936" y="900"/>
              <a:ext cx="2695"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000" b="1" dirty="0">
                  <a:solidFill>
                    <a:srgbClr val="FFFFFF"/>
                  </a:solidFill>
                </a:rPr>
                <a:t>4</a:t>
              </a:r>
              <a:r>
                <a:rPr lang="id-ID" altLang="en-US" sz="2000" b="1" dirty="0" smtClean="0">
                  <a:solidFill>
                    <a:srgbClr val="FFFFFF"/>
                  </a:solidFill>
                </a:rPr>
                <a:t>. </a:t>
              </a:r>
              <a:r>
                <a:rPr lang="en-US" altLang="en-US" sz="2000" b="1" dirty="0" smtClean="0">
                  <a:solidFill>
                    <a:srgbClr val="FFFFFF"/>
                  </a:solidFill>
                </a:rPr>
                <a:t>RESEARCH FINDINGS</a:t>
              </a:r>
              <a:endParaRPr lang="id-ID" altLang="en-US" sz="2000" b="1" dirty="0">
                <a:solidFill>
                  <a:srgbClr val="FFFFFF"/>
                </a:solidFill>
              </a:endParaRPr>
            </a:p>
          </p:txBody>
        </p:sp>
      </p:grpSp>
      <p:sp>
        <p:nvSpPr>
          <p:cNvPr id="6166" name="Text Box 22"/>
          <p:cNvSpPr txBox="1">
            <a:spLocks noChangeArrowheads="1"/>
          </p:cNvSpPr>
          <p:nvPr/>
        </p:nvSpPr>
        <p:spPr bwMode="auto">
          <a:xfrm>
            <a:off x="4643438" y="2032000"/>
            <a:ext cx="4298950" cy="34073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en-US" altLang="en-US" sz="1600" dirty="0" smtClean="0">
                <a:latin typeface="Calibri" panose="020F0502020204030204" pitchFamily="34" charset="0"/>
              </a:rPr>
              <a:t>PBLL Within Language Teaching Approach</a:t>
            </a:r>
            <a:endParaRPr lang="id-ID" altLang="en-US" sz="1600" dirty="0">
              <a:latin typeface="Calibri" panose="020F0502020204030204" pitchFamily="34" charset="0"/>
            </a:endParaRPr>
          </a:p>
        </p:txBody>
      </p:sp>
      <p:sp>
        <p:nvSpPr>
          <p:cNvPr id="6167" name="Text Box 23"/>
          <p:cNvSpPr txBox="1">
            <a:spLocks noChangeArrowheads="1"/>
          </p:cNvSpPr>
          <p:nvPr/>
        </p:nvSpPr>
        <p:spPr bwMode="auto">
          <a:xfrm>
            <a:off x="4660900" y="2441575"/>
            <a:ext cx="4281488" cy="34073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en-US" altLang="en-US" sz="1600" dirty="0" smtClean="0">
                <a:latin typeface="Calibri" panose="020F0502020204030204" pitchFamily="34" charset="0"/>
              </a:rPr>
              <a:t>PBLL Within Indonesia Qualification Framework</a:t>
            </a:r>
            <a:endParaRPr lang="id-ID" altLang="en-US" sz="1600" dirty="0">
              <a:latin typeface="Calibri" panose="020F0502020204030204" pitchFamily="34" charset="0"/>
            </a:endParaRPr>
          </a:p>
        </p:txBody>
      </p:sp>
      <p:sp>
        <p:nvSpPr>
          <p:cNvPr id="6168" name="Text Box 24"/>
          <p:cNvSpPr txBox="1">
            <a:spLocks noChangeArrowheads="1"/>
          </p:cNvSpPr>
          <p:nvPr/>
        </p:nvSpPr>
        <p:spPr bwMode="auto">
          <a:xfrm>
            <a:off x="4656138" y="2870200"/>
            <a:ext cx="4286250" cy="34073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en-US" altLang="en-US" sz="1600" dirty="0" smtClean="0">
                <a:latin typeface="Calibri" panose="020F0502020204030204" pitchFamily="34" charset="0"/>
              </a:rPr>
              <a:t>PBLL Within Industrial Need Construction</a:t>
            </a:r>
            <a:endParaRPr lang="id-ID" altLang="en-US" sz="1600" dirty="0">
              <a:latin typeface="Calibri" panose="020F0502020204030204" pitchFamily="34" charset="0"/>
            </a:endParaRPr>
          </a:p>
        </p:txBody>
      </p:sp>
      <p:sp>
        <p:nvSpPr>
          <p:cNvPr id="6169" name="Text Box 25"/>
          <p:cNvSpPr txBox="1">
            <a:spLocks noChangeArrowheads="1"/>
          </p:cNvSpPr>
          <p:nvPr/>
        </p:nvSpPr>
        <p:spPr bwMode="auto">
          <a:xfrm>
            <a:off x="4643438" y="5295900"/>
            <a:ext cx="4286250" cy="368300"/>
          </a:xfrm>
          <a:prstGeom prst="rect">
            <a:avLst/>
          </a:prstGeom>
          <a:solidFill>
            <a:srgbClr val="FF66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dirty="0" smtClean="0">
                <a:latin typeface="Calibri" panose="020F0502020204030204" pitchFamily="34" charset="0"/>
              </a:rPr>
              <a:t>Implication</a:t>
            </a:r>
            <a:endParaRPr lang="id-ID" altLang="en-US" dirty="0">
              <a:latin typeface="Calibri" panose="020F0502020204030204" pitchFamily="34" charset="0"/>
            </a:endParaRPr>
          </a:p>
        </p:txBody>
      </p:sp>
      <p:sp>
        <p:nvSpPr>
          <p:cNvPr id="6170" name="Text Box 26"/>
          <p:cNvSpPr txBox="1">
            <a:spLocks noChangeArrowheads="1"/>
          </p:cNvSpPr>
          <p:nvPr/>
        </p:nvSpPr>
        <p:spPr bwMode="auto">
          <a:xfrm>
            <a:off x="4643438" y="4870450"/>
            <a:ext cx="4286250" cy="368300"/>
          </a:xfrm>
          <a:prstGeom prst="rect">
            <a:avLst/>
          </a:prstGeom>
          <a:solidFill>
            <a:srgbClr val="FF66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dirty="0" smtClean="0">
                <a:latin typeface="Calibri" panose="020F0502020204030204" pitchFamily="34" charset="0"/>
              </a:rPr>
              <a:t>Conclusion</a:t>
            </a:r>
            <a:endParaRPr lang="id-ID" altLang="en-US" dirty="0">
              <a:latin typeface="Calibri" panose="020F0502020204030204" pitchFamily="34" charset="0"/>
            </a:endParaRPr>
          </a:p>
        </p:txBody>
      </p:sp>
      <p:grpSp>
        <p:nvGrpSpPr>
          <p:cNvPr id="6171" name="Group 27"/>
          <p:cNvGrpSpPr>
            <a:grpSpLocks/>
          </p:cNvGrpSpPr>
          <p:nvPr/>
        </p:nvGrpSpPr>
        <p:grpSpPr bwMode="auto">
          <a:xfrm>
            <a:off x="4627563" y="4140200"/>
            <a:ext cx="4311650" cy="642938"/>
            <a:chOff x="2915" y="2600"/>
            <a:chExt cx="2716" cy="405"/>
          </a:xfrm>
        </p:grpSpPr>
        <p:pic>
          <p:nvPicPr>
            <p:cNvPr id="6172"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 y="2600"/>
              <a:ext cx="2716" cy="4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73" name="Text Box 29"/>
            <p:cNvSpPr txBox="1">
              <a:spLocks noChangeArrowheads="1"/>
            </p:cNvSpPr>
            <p:nvPr/>
          </p:nvSpPr>
          <p:spPr bwMode="auto">
            <a:xfrm>
              <a:off x="2925" y="2610"/>
              <a:ext cx="2698" cy="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dirty="0">
                  <a:solidFill>
                    <a:srgbClr val="FFFFFF"/>
                  </a:solidFill>
                </a:rPr>
                <a:t>5</a:t>
              </a:r>
              <a:r>
                <a:rPr lang="id-ID" altLang="en-US" dirty="0" smtClean="0">
                  <a:solidFill>
                    <a:srgbClr val="FFFFFF"/>
                  </a:solidFill>
                </a:rPr>
                <a:t>. </a:t>
              </a:r>
              <a:r>
                <a:rPr lang="id-ID" altLang="en-US" b="1" dirty="0">
                  <a:solidFill>
                    <a:srgbClr val="FFFFFF"/>
                  </a:solidFill>
                </a:rPr>
                <a:t>CLOSING</a:t>
              </a:r>
            </a:p>
          </p:txBody>
        </p:sp>
      </p:grpSp>
      <p:sp>
        <p:nvSpPr>
          <p:cNvPr id="6174" name="Text Box 30"/>
          <p:cNvSpPr txBox="1">
            <a:spLocks noChangeArrowheads="1"/>
          </p:cNvSpPr>
          <p:nvPr/>
        </p:nvSpPr>
        <p:spPr bwMode="auto">
          <a:xfrm>
            <a:off x="4643438" y="3746500"/>
            <a:ext cx="4286250" cy="34073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en-US" altLang="en-US" sz="1600" dirty="0" smtClean="0">
                <a:latin typeface="Calibri" panose="020F0502020204030204" pitchFamily="34" charset="0"/>
              </a:rPr>
              <a:t>PBLL Within </a:t>
            </a:r>
            <a:r>
              <a:rPr lang="en-US" altLang="en-US" sz="1600" dirty="0" err="1" smtClean="0">
                <a:latin typeface="Calibri" panose="020F0502020204030204" pitchFamily="34" charset="0"/>
              </a:rPr>
              <a:t>Asean</a:t>
            </a:r>
            <a:r>
              <a:rPr lang="en-US" altLang="en-US" sz="1600" dirty="0" smtClean="0">
                <a:latin typeface="Calibri" panose="020F0502020204030204" pitchFamily="34" charset="0"/>
              </a:rPr>
              <a:t> Economic Community</a:t>
            </a:r>
            <a:endParaRPr lang="id-ID" altLang="en-US" sz="1600" dirty="0">
              <a:latin typeface="Calibri" panose="020F0502020204030204" pitchFamily="34" charset="0"/>
            </a:endParaRPr>
          </a:p>
        </p:txBody>
      </p:sp>
      <p:sp>
        <p:nvSpPr>
          <p:cNvPr id="6175" name="Text Box 31"/>
          <p:cNvSpPr txBox="1">
            <a:spLocks noChangeArrowheads="1"/>
          </p:cNvSpPr>
          <p:nvPr/>
        </p:nvSpPr>
        <p:spPr bwMode="auto">
          <a:xfrm>
            <a:off x="4643438" y="3317875"/>
            <a:ext cx="4286250" cy="34073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en-US" altLang="en-US" sz="1600" dirty="0" smtClean="0">
                <a:latin typeface="Calibri" panose="020F0502020204030204" pitchFamily="34" charset="0"/>
              </a:rPr>
              <a:t>PBLL Within Publishing and Creative Industries</a:t>
            </a:r>
            <a:endParaRPr lang="id-ID" altLang="en-US" sz="1600" dirty="0">
              <a:latin typeface="Calibri" panose="020F0502020204030204" pitchFamily="34" charset="0"/>
            </a:endParaRPr>
          </a:p>
        </p:txBody>
      </p:sp>
      <p:sp>
        <p:nvSpPr>
          <p:cNvPr id="33" name="Text Box 25"/>
          <p:cNvSpPr txBox="1">
            <a:spLocks noChangeArrowheads="1"/>
          </p:cNvSpPr>
          <p:nvPr/>
        </p:nvSpPr>
        <p:spPr bwMode="auto">
          <a:xfrm>
            <a:off x="4648200" y="5727700"/>
            <a:ext cx="4286250" cy="368300"/>
          </a:xfrm>
          <a:prstGeom prst="rect">
            <a:avLst/>
          </a:prstGeom>
          <a:solidFill>
            <a:srgbClr val="FF66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dirty="0">
                <a:latin typeface="Calibri" panose="020F0502020204030204" pitchFamily="34" charset="0"/>
              </a:rPr>
              <a:t>Recommendations</a:t>
            </a:r>
          </a:p>
        </p:txBody>
      </p:sp>
      <p:sp>
        <p:nvSpPr>
          <p:cNvPr id="34" name="Text Box 12"/>
          <p:cNvSpPr txBox="1">
            <a:spLocks noChangeArrowheads="1"/>
          </p:cNvSpPr>
          <p:nvPr/>
        </p:nvSpPr>
        <p:spPr bwMode="auto">
          <a:xfrm>
            <a:off x="261937" y="617220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dirty="0">
                <a:latin typeface="Calibri" panose="020F0502020204030204" pitchFamily="34" charset="0"/>
              </a:rPr>
              <a:t>Model  Review</a:t>
            </a:r>
          </a:p>
        </p:txBody>
      </p:sp>
      <p:grpSp>
        <p:nvGrpSpPr>
          <p:cNvPr id="35" name="Group 13"/>
          <p:cNvGrpSpPr>
            <a:grpSpLocks/>
          </p:cNvGrpSpPr>
          <p:nvPr/>
        </p:nvGrpSpPr>
        <p:grpSpPr bwMode="auto">
          <a:xfrm>
            <a:off x="228600" y="5519738"/>
            <a:ext cx="4221162" cy="576262"/>
            <a:chOff x="123" y="2327"/>
            <a:chExt cx="2659" cy="363"/>
          </a:xfrm>
        </p:grpSpPr>
        <p:pic>
          <p:nvPicPr>
            <p:cNvPr id="3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 y="2327"/>
              <a:ext cx="2659"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Text Box 15"/>
            <p:cNvSpPr txBox="1">
              <a:spLocks noChangeArrowheads="1"/>
            </p:cNvSpPr>
            <p:nvPr/>
          </p:nvSpPr>
          <p:spPr bwMode="auto">
            <a:xfrm>
              <a:off x="135" y="2340"/>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b="1" dirty="0">
                  <a:solidFill>
                    <a:srgbClr val="FFF0C2"/>
                  </a:solidFill>
                </a:rPr>
                <a:t>3</a:t>
              </a:r>
              <a:r>
                <a:rPr lang="id-ID" altLang="en-US" b="1" dirty="0" smtClean="0">
                  <a:solidFill>
                    <a:srgbClr val="FFF0C2"/>
                  </a:solidFill>
                </a:rPr>
                <a:t>. </a:t>
              </a:r>
              <a:r>
                <a:rPr lang="en-US" altLang="en-US" b="1" dirty="0" smtClean="0">
                  <a:solidFill>
                    <a:srgbClr val="FFF0C2"/>
                  </a:solidFill>
                </a:rPr>
                <a:t>RESEARCH STEPS</a:t>
              </a:r>
              <a:endParaRPr lang="id-ID" altLang="en-US" b="1" dirty="0">
                <a:solidFill>
                  <a:srgbClr val="FFF0C2"/>
                </a:solidFill>
              </a:endParaRPr>
            </a:p>
          </p:txBody>
        </p:sp>
      </p:grpSp>
      <p:sp>
        <p:nvSpPr>
          <p:cNvPr id="41" name="Text Box 12"/>
          <p:cNvSpPr txBox="1">
            <a:spLocks noChangeArrowheads="1"/>
          </p:cNvSpPr>
          <p:nvPr/>
        </p:nvSpPr>
        <p:spPr bwMode="auto">
          <a:xfrm>
            <a:off x="228600" y="6597650"/>
            <a:ext cx="4191000" cy="33655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dirty="0">
                <a:latin typeface="Calibri" panose="020F0502020204030204" pitchFamily="34" charset="0"/>
              </a:rPr>
              <a:t>Model  Review</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6147"/>
                                        </p:tgtEl>
                                        <p:attrNameLst>
                                          <p:attrName>style.visibility</p:attrName>
                                        </p:attrNameLst>
                                      </p:cBhvr>
                                      <p:to>
                                        <p:strVal val="visible"/>
                                      </p:to>
                                    </p:set>
                                    <p:anim calcmode="lin" valueType="num">
                                      <p:cBhvr additive="repl">
                                        <p:cTn id="7" dur="500" fill="hold"/>
                                        <p:tgtEl>
                                          <p:spTgt spid="6147"/>
                                        </p:tgtEl>
                                        <p:attrNameLst>
                                          <p:attrName>ppt_x</p:attrName>
                                        </p:attrNameLst>
                                      </p:cBhvr>
                                      <p:tavLst>
                                        <p:tav tm="100000">
                                          <p:val>
                                            <p:strVal val="#ppt_x-.2"/>
                                          </p:val>
                                        </p:tav>
                                        <p:tav>
                                          <p:val>
                                            <p:strVal val="#ppt_x"/>
                                          </p:val>
                                        </p:tav>
                                      </p:tavLst>
                                    </p:anim>
                                    <p:anim calcmode="lin" valueType="num">
                                      <p:cBhvr additive="repl">
                                        <p:cTn id="8" dur="500" fill="hold"/>
                                        <p:tgtEl>
                                          <p:spTgt spid="6147"/>
                                        </p:tgtEl>
                                        <p:attrNameLst>
                                          <p:attrName>ppt_y</p:attrName>
                                        </p:attrNameLst>
                                      </p:cBhvr>
                                      <p:tavLst>
                                        <p:tav tm="100000">
                                          <p:val>
                                            <p:strVal val="#ppt_y"/>
                                          </p:val>
                                        </p:tav>
                                        <p:tav>
                                          <p:val>
                                            <p:strVal val="#ppt_y"/>
                                          </p:val>
                                        </p:tav>
                                      </p:tavLst>
                                    </p:anim>
                                    <p:animEffect transition="in" filter="wipe(right)">
                                      <p:cBhvr additive="repl">
                                        <p:cTn id="9" dur="500"/>
                                        <p:tgtEl>
                                          <p:spTgt spid="6147"/>
                                        </p:tgtEl>
                                      </p:cBhvr>
                                    </p:animEffect>
                                  </p:childTnLst>
                                </p:cTn>
                              </p:par>
                            </p:childTnLst>
                          </p:cTn>
                        </p:par>
                        <p:par>
                          <p:cTn id="10" fill="hold" nodeType="afterGroup">
                            <p:stCondLst>
                              <p:cond delay="825"/>
                            </p:stCondLst>
                            <p:childTnLst>
                              <p:par>
                                <p:cTn id="11" presetID="29" presetClass="entr" fill="hold" nodeType="afterEffect">
                                  <p:stCondLst>
                                    <p:cond delay="0"/>
                                  </p:stCondLst>
                                  <p:childTnLst>
                                    <p:set>
                                      <p:cBhvr additive="repl">
                                        <p:cTn id="12" dur="1" fill="hold">
                                          <p:stCondLst>
                                            <p:cond delay="0"/>
                                          </p:stCondLst>
                                        </p:cTn>
                                        <p:tgtEl>
                                          <p:spTgt spid="6152"/>
                                        </p:tgtEl>
                                        <p:attrNameLst>
                                          <p:attrName>style.visibility</p:attrName>
                                        </p:attrNameLst>
                                      </p:cBhvr>
                                      <p:to>
                                        <p:strVal val="visible"/>
                                      </p:to>
                                    </p:set>
                                    <p:anim calcmode="lin" valueType="num">
                                      <p:cBhvr additive="repl">
                                        <p:cTn id="13" dur="1000" fill="hold"/>
                                        <p:tgtEl>
                                          <p:spTgt spid="6152"/>
                                        </p:tgtEl>
                                        <p:attrNameLst>
                                          <p:attrName>ppt_x</p:attrName>
                                        </p:attrNameLst>
                                      </p:cBhvr>
                                      <p:tavLst>
                                        <p:tav tm="100000">
                                          <p:val>
                                            <p:strVal val="#ppt_x-.2"/>
                                          </p:val>
                                        </p:tav>
                                        <p:tav>
                                          <p:val>
                                            <p:strVal val="#ppt_x"/>
                                          </p:val>
                                        </p:tav>
                                      </p:tavLst>
                                    </p:anim>
                                    <p:anim calcmode="lin" valueType="num">
                                      <p:cBhvr additive="repl">
                                        <p:cTn id="14" dur="1000" fill="hold"/>
                                        <p:tgtEl>
                                          <p:spTgt spid="6152"/>
                                        </p:tgtEl>
                                        <p:attrNameLst>
                                          <p:attrName>ppt_y</p:attrName>
                                        </p:attrNameLst>
                                      </p:cBhvr>
                                      <p:tavLst>
                                        <p:tav tm="100000">
                                          <p:val>
                                            <p:strVal val="#ppt_y"/>
                                          </p:val>
                                        </p:tav>
                                        <p:tav>
                                          <p:val>
                                            <p:strVal val="#ppt_y"/>
                                          </p:val>
                                        </p:tav>
                                      </p:tavLst>
                                    </p:anim>
                                    <p:animEffect transition="in" filter="wipe(right)">
                                      <p:cBhvr additive="repl">
                                        <p:cTn id="15" dur="1000"/>
                                        <p:tgtEl>
                                          <p:spTgt spid="6152"/>
                                        </p:tgtEl>
                                      </p:cBhvr>
                                    </p:animEffect>
                                  </p:childTnLst>
                                </p:cTn>
                              </p:par>
                            </p:childTnLst>
                          </p:cTn>
                        </p:par>
                        <p:par>
                          <p:cTn id="16" fill="hold" nodeType="afterGroup">
                            <p:stCondLst>
                              <p:cond delay="1825"/>
                            </p:stCondLst>
                            <p:childTnLst>
                              <p:par>
                                <p:cTn id="17" presetID="29" presetClass="entr" fill="hold" nodeType="afterEffect">
                                  <p:stCondLst>
                                    <p:cond delay="0"/>
                                  </p:stCondLst>
                                  <p:childTnLst>
                                    <p:set>
                                      <p:cBhvr additive="repl">
                                        <p:cTn id="18" dur="1" fill="hold">
                                          <p:stCondLst>
                                            <p:cond delay="0"/>
                                          </p:stCondLst>
                                        </p:cTn>
                                        <p:tgtEl>
                                          <p:spTgt spid="6153"/>
                                        </p:tgtEl>
                                        <p:attrNameLst>
                                          <p:attrName>style.visibility</p:attrName>
                                        </p:attrNameLst>
                                      </p:cBhvr>
                                      <p:to>
                                        <p:strVal val="visible"/>
                                      </p:to>
                                    </p:set>
                                    <p:anim calcmode="lin" valueType="num">
                                      <p:cBhvr additive="repl">
                                        <p:cTn id="19" dur="1000" fill="hold"/>
                                        <p:tgtEl>
                                          <p:spTgt spid="6153"/>
                                        </p:tgtEl>
                                        <p:attrNameLst>
                                          <p:attrName>ppt_x</p:attrName>
                                        </p:attrNameLst>
                                      </p:cBhvr>
                                      <p:tavLst>
                                        <p:tav tm="100000">
                                          <p:val>
                                            <p:strVal val="#ppt_x-.2"/>
                                          </p:val>
                                        </p:tav>
                                        <p:tav>
                                          <p:val>
                                            <p:strVal val="#ppt_x"/>
                                          </p:val>
                                        </p:tav>
                                      </p:tavLst>
                                    </p:anim>
                                    <p:anim calcmode="lin" valueType="num">
                                      <p:cBhvr additive="repl">
                                        <p:cTn id="20" dur="1000" fill="hold"/>
                                        <p:tgtEl>
                                          <p:spTgt spid="6153"/>
                                        </p:tgtEl>
                                        <p:attrNameLst>
                                          <p:attrName>ppt_y</p:attrName>
                                        </p:attrNameLst>
                                      </p:cBhvr>
                                      <p:tavLst>
                                        <p:tav tm="100000">
                                          <p:val>
                                            <p:strVal val="#ppt_y"/>
                                          </p:val>
                                        </p:tav>
                                        <p:tav>
                                          <p:val>
                                            <p:strVal val="#ppt_y"/>
                                          </p:val>
                                        </p:tav>
                                      </p:tavLst>
                                    </p:anim>
                                    <p:animEffect transition="in" filter="wipe(right)">
                                      <p:cBhvr additive="repl">
                                        <p:cTn id="21" dur="1000"/>
                                        <p:tgtEl>
                                          <p:spTgt spid="6153"/>
                                        </p:tgtEl>
                                      </p:cBhvr>
                                    </p:animEffect>
                                  </p:childTnLst>
                                </p:cTn>
                              </p:par>
                            </p:childTnLst>
                          </p:cTn>
                        </p:par>
                        <p:par>
                          <p:cTn id="22" fill="hold" nodeType="afterGroup">
                            <p:stCondLst>
                              <p:cond delay="2825"/>
                            </p:stCondLst>
                            <p:childTnLst>
                              <p:par>
                                <p:cTn id="23" presetID="29" presetClass="entr" fill="hold" nodeType="afterEffect">
                                  <p:stCondLst>
                                    <p:cond delay="0"/>
                                  </p:stCondLst>
                                  <p:childTnLst>
                                    <p:set>
                                      <p:cBhvr additive="repl">
                                        <p:cTn id="24" dur="1" fill="hold">
                                          <p:stCondLst>
                                            <p:cond delay="0"/>
                                          </p:stCondLst>
                                        </p:cTn>
                                        <p:tgtEl>
                                          <p:spTgt spid="6154"/>
                                        </p:tgtEl>
                                        <p:attrNameLst>
                                          <p:attrName>style.visibility</p:attrName>
                                        </p:attrNameLst>
                                      </p:cBhvr>
                                      <p:to>
                                        <p:strVal val="visible"/>
                                      </p:to>
                                    </p:set>
                                    <p:anim calcmode="lin" valueType="num">
                                      <p:cBhvr additive="repl">
                                        <p:cTn id="25" dur="1000" fill="hold"/>
                                        <p:tgtEl>
                                          <p:spTgt spid="6154"/>
                                        </p:tgtEl>
                                        <p:attrNameLst>
                                          <p:attrName>ppt_x</p:attrName>
                                        </p:attrNameLst>
                                      </p:cBhvr>
                                      <p:tavLst>
                                        <p:tav tm="100000">
                                          <p:val>
                                            <p:strVal val="#ppt_x-.2"/>
                                          </p:val>
                                        </p:tav>
                                        <p:tav>
                                          <p:val>
                                            <p:strVal val="#ppt_x"/>
                                          </p:val>
                                        </p:tav>
                                      </p:tavLst>
                                    </p:anim>
                                    <p:anim calcmode="lin" valueType="num">
                                      <p:cBhvr additive="repl">
                                        <p:cTn id="26" dur="1000" fill="hold"/>
                                        <p:tgtEl>
                                          <p:spTgt spid="6154"/>
                                        </p:tgtEl>
                                        <p:attrNameLst>
                                          <p:attrName>ppt_y</p:attrName>
                                        </p:attrNameLst>
                                      </p:cBhvr>
                                      <p:tavLst>
                                        <p:tav tm="100000">
                                          <p:val>
                                            <p:strVal val="#ppt_y"/>
                                          </p:val>
                                        </p:tav>
                                        <p:tav>
                                          <p:val>
                                            <p:strVal val="#ppt_y"/>
                                          </p:val>
                                        </p:tav>
                                      </p:tavLst>
                                    </p:anim>
                                    <p:animEffect transition="in" filter="wipe(right)">
                                      <p:cBhvr additive="repl">
                                        <p:cTn id="27" dur="1000"/>
                                        <p:tgtEl>
                                          <p:spTgt spid="6154"/>
                                        </p:tgtEl>
                                      </p:cBhvr>
                                    </p:animEffect>
                                  </p:childTnLst>
                                </p:cTn>
                              </p:par>
                            </p:childTnLst>
                          </p:cTn>
                        </p:par>
                        <p:par>
                          <p:cTn id="28" fill="hold" nodeType="afterGroup">
                            <p:stCondLst>
                              <p:cond delay="3825"/>
                            </p:stCondLst>
                            <p:childTnLst>
                              <p:par>
                                <p:cTn id="29" presetID="29" presetClass="entr" fill="hold" nodeType="afterEffect">
                                  <p:stCondLst>
                                    <p:cond delay="0"/>
                                  </p:stCondLst>
                                  <p:childTnLst>
                                    <p:set>
                                      <p:cBhvr additive="repl">
                                        <p:cTn id="30" dur="1" fill="hold">
                                          <p:stCondLst>
                                            <p:cond delay="0"/>
                                          </p:stCondLst>
                                        </p:cTn>
                                        <p:tgtEl>
                                          <p:spTgt spid="6155"/>
                                        </p:tgtEl>
                                        <p:attrNameLst>
                                          <p:attrName>style.visibility</p:attrName>
                                        </p:attrNameLst>
                                      </p:cBhvr>
                                      <p:to>
                                        <p:strVal val="visible"/>
                                      </p:to>
                                    </p:set>
                                    <p:anim calcmode="lin" valueType="num">
                                      <p:cBhvr additive="repl">
                                        <p:cTn id="31" dur="1000" fill="hold"/>
                                        <p:tgtEl>
                                          <p:spTgt spid="6155"/>
                                        </p:tgtEl>
                                        <p:attrNameLst>
                                          <p:attrName>ppt_x</p:attrName>
                                        </p:attrNameLst>
                                      </p:cBhvr>
                                      <p:tavLst>
                                        <p:tav tm="100000">
                                          <p:val>
                                            <p:strVal val="#ppt_x-.2"/>
                                          </p:val>
                                        </p:tav>
                                        <p:tav>
                                          <p:val>
                                            <p:strVal val="#ppt_x"/>
                                          </p:val>
                                        </p:tav>
                                      </p:tavLst>
                                    </p:anim>
                                    <p:anim calcmode="lin" valueType="num">
                                      <p:cBhvr additive="repl">
                                        <p:cTn id="32" dur="1000" fill="hold"/>
                                        <p:tgtEl>
                                          <p:spTgt spid="6155"/>
                                        </p:tgtEl>
                                        <p:attrNameLst>
                                          <p:attrName>ppt_y</p:attrName>
                                        </p:attrNameLst>
                                      </p:cBhvr>
                                      <p:tavLst>
                                        <p:tav tm="100000">
                                          <p:val>
                                            <p:strVal val="#ppt_y"/>
                                          </p:val>
                                        </p:tav>
                                        <p:tav>
                                          <p:val>
                                            <p:strVal val="#ppt_y"/>
                                          </p:val>
                                        </p:tav>
                                      </p:tavLst>
                                    </p:anim>
                                    <p:animEffect transition="in" filter="wipe(right)">
                                      <p:cBhvr additive="repl">
                                        <p:cTn id="33" dur="1000"/>
                                        <p:tgtEl>
                                          <p:spTgt spid="61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fill="hold" nodeType="clickEffect">
                                  <p:stCondLst>
                                    <p:cond delay="0"/>
                                  </p:stCondLst>
                                  <p:iterate type="lt">
                                    <p:tmPct val="5000"/>
                                  </p:iterate>
                                  <p:childTnLst>
                                    <p:set>
                                      <p:cBhvr additive="repl">
                                        <p:cTn id="37" dur="1" fill="hold">
                                          <p:stCondLst>
                                            <p:cond delay="0"/>
                                          </p:stCondLst>
                                        </p:cTn>
                                        <p:tgtEl>
                                          <p:spTgt spid="6157"/>
                                        </p:tgtEl>
                                        <p:attrNameLst>
                                          <p:attrName>style.visibility</p:attrName>
                                        </p:attrNameLst>
                                      </p:cBhvr>
                                      <p:to>
                                        <p:strVal val="visible"/>
                                      </p:to>
                                    </p:set>
                                    <p:anim calcmode="lin" valueType="num">
                                      <p:cBhvr additive="repl">
                                        <p:cTn id="38" dur="500" fill="hold"/>
                                        <p:tgtEl>
                                          <p:spTgt spid="6157"/>
                                        </p:tgtEl>
                                        <p:attrNameLst>
                                          <p:attrName>ppt_x</p:attrName>
                                        </p:attrNameLst>
                                      </p:cBhvr>
                                      <p:tavLst>
                                        <p:tav tm="100000">
                                          <p:val>
                                            <p:strVal val="#ppt_x-.2"/>
                                          </p:val>
                                        </p:tav>
                                        <p:tav>
                                          <p:val>
                                            <p:strVal val="#ppt_x"/>
                                          </p:val>
                                        </p:tav>
                                      </p:tavLst>
                                    </p:anim>
                                    <p:anim calcmode="lin" valueType="num">
                                      <p:cBhvr additive="repl">
                                        <p:cTn id="39" dur="500" fill="hold"/>
                                        <p:tgtEl>
                                          <p:spTgt spid="6157"/>
                                        </p:tgtEl>
                                        <p:attrNameLst>
                                          <p:attrName>ppt_y</p:attrName>
                                        </p:attrNameLst>
                                      </p:cBhvr>
                                      <p:tavLst>
                                        <p:tav tm="100000">
                                          <p:val>
                                            <p:strVal val="#ppt_y"/>
                                          </p:val>
                                        </p:tav>
                                        <p:tav>
                                          <p:val>
                                            <p:strVal val="#ppt_y"/>
                                          </p:val>
                                        </p:tav>
                                      </p:tavLst>
                                    </p:anim>
                                    <p:animEffect transition="in" filter="wipe(right)">
                                      <p:cBhvr additive="repl">
                                        <p:cTn id="40" dur="500"/>
                                        <p:tgtEl>
                                          <p:spTgt spid="6157"/>
                                        </p:tgtEl>
                                      </p:cBhvr>
                                    </p:animEffect>
                                  </p:childTnLst>
                                </p:cTn>
                              </p:par>
                            </p:childTnLst>
                          </p:cTn>
                        </p:par>
                        <p:par>
                          <p:cTn id="41" fill="hold" nodeType="afterGroup">
                            <p:stCondLst>
                              <p:cond delay="925"/>
                            </p:stCondLst>
                            <p:childTnLst>
                              <p:par>
                                <p:cTn id="42" presetID="29" presetClass="entr" fill="hold" nodeType="afterEffect">
                                  <p:stCondLst>
                                    <p:cond delay="0"/>
                                  </p:stCondLst>
                                  <p:childTnLst>
                                    <p:set>
                                      <p:cBhvr additive="repl">
                                        <p:cTn id="43" dur="1" fill="hold">
                                          <p:stCondLst>
                                            <p:cond delay="0"/>
                                          </p:stCondLst>
                                        </p:cTn>
                                        <p:tgtEl>
                                          <p:spTgt spid="6156"/>
                                        </p:tgtEl>
                                        <p:attrNameLst>
                                          <p:attrName>style.visibility</p:attrName>
                                        </p:attrNameLst>
                                      </p:cBhvr>
                                      <p:to>
                                        <p:strVal val="visible"/>
                                      </p:to>
                                    </p:set>
                                    <p:anim calcmode="lin" valueType="num">
                                      <p:cBhvr additive="repl">
                                        <p:cTn id="44" dur="1000" fill="hold"/>
                                        <p:tgtEl>
                                          <p:spTgt spid="6156"/>
                                        </p:tgtEl>
                                        <p:attrNameLst>
                                          <p:attrName>ppt_x</p:attrName>
                                        </p:attrNameLst>
                                      </p:cBhvr>
                                      <p:tavLst>
                                        <p:tav tm="100000">
                                          <p:val>
                                            <p:strVal val="#ppt_x-.2"/>
                                          </p:val>
                                        </p:tav>
                                        <p:tav>
                                          <p:val>
                                            <p:strVal val="#ppt_x"/>
                                          </p:val>
                                        </p:tav>
                                      </p:tavLst>
                                    </p:anim>
                                    <p:anim calcmode="lin" valueType="num">
                                      <p:cBhvr additive="repl">
                                        <p:cTn id="45" dur="1000" fill="hold"/>
                                        <p:tgtEl>
                                          <p:spTgt spid="6156"/>
                                        </p:tgtEl>
                                        <p:attrNameLst>
                                          <p:attrName>ppt_y</p:attrName>
                                        </p:attrNameLst>
                                      </p:cBhvr>
                                      <p:tavLst>
                                        <p:tav tm="100000">
                                          <p:val>
                                            <p:strVal val="#ppt_y"/>
                                          </p:val>
                                        </p:tav>
                                        <p:tav>
                                          <p:val>
                                            <p:strVal val="#ppt_y"/>
                                          </p:val>
                                        </p:tav>
                                      </p:tavLst>
                                    </p:anim>
                                    <p:animEffect transition="in" filter="wipe(right)">
                                      <p:cBhvr additive="repl">
                                        <p:cTn id="46" dur="1000"/>
                                        <p:tgtEl>
                                          <p:spTgt spid="6156"/>
                                        </p:tgtEl>
                                      </p:cBhvr>
                                    </p:animEffect>
                                  </p:childTnLst>
                                </p:cTn>
                              </p:par>
                            </p:childTnLst>
                          </p:cTn>
                        </p:par>
                        <p:par>
                          <p:cTn id="47" fill="hold" nodeType="afterGroup">
                            <p:stCondLst>
                              <p:cond delay="1925"/>
                            </p:stCondLst>
                            <p:childTnLst>
                              <p:par>
                                <p:cTn id="48" presetID="29" presetClass="entr" fill="hold" nodeType="afterEffect">
                                  <p:stCondLst>
                                    <p:cond delay="0"/>
                                  </p:stCondLst>
                                  <p:childTnLst>
                                    <p:set>
                                      <p:cBhvr additive="repl">
                                        <p:cTn id="49" dur="1" fill="hold">
                                          <p:stCondLst>
                                            <p:cond delay="0"/>
                                          </p:stCondLst>
                                        </p:cTn>
                                        <p:tgtEl>
                                          <p:spTgt spid="6160"/>
                                        </p:tgtEl>
                                        <p:attrNameLst>
                                          <p:attrName>style.visibility</p:attrName>
                                        </p:attrNameLst>
                                      </p:cBhvr>
                                      <p:to>
                                        <p:strVal val="visible"/>
                                      </p:to>
                                    </p:set>
                                    <p:anim calcmode="lin" valueType="num">
                                      <p:cBhvr additive="repl">
                                        <p:cTn id="50" dur="1000" fill="hold"/>
                                        <p:tgtEl>
                                          <p:spTgt spid="6160"/>
                                        </p:tgtEl>
                                        <p:attrNameLst>
                                          <p:attrName>ppt_x</p:attrName>
                                        </p:attrNameLst>
                                      </p:cBhvr>
                                      <p:tavLst>
                                        <p:tav tm="100000">
                                          <p:val>
                                            <p:strVal val="#ppt_x-.2"/>
                                          </p:val>
                                        </p:tav>
                                        <p:tav>
                                          <p:val>
                                            <p:strVal val="#ppt_x"/>
                                          </p:val>
                                        </p:tav>
                                      </p:tavLst>
                                    </p:anim>
                                    <p:anim calcmode="lin" valueType="num">
                                      <p:cBhvr additive="repl">
                                        <p:cTn id="51" dur="1000" fill="hold"/>
                                        <p:tgtEl>
                                          <p:spTgt spid="6160"/>
                                        </p:tgtEl>
                                        <p:attrNameLst>
                                          <p:attrName>ppt_y</p:attrName>
                                        </p:attrNameLst>
                                      </p:cBhvr>
                                      <p:tavLst>
                                        <p:tav tm="100000">
                                          <p:val>
                                            <p:strVal val="#ppt_y"/>
                                          </p:val>
                                        </p:tav>
                                        <p:tav>
                                          <p:val>
                                            <p:strVal val="#ppt_y"/>
                                          </p:val>
                                        </p:tav>
                                      </p:tavLst>
                                    </p:anim>
                                    <p:animEffect transition="in" filter="wipe(right)">
                                      <p:cBhvr additive="repl">
                                        <p:cTn id="52" dur="1000"/>
                                        <p:tgtEl>
                                          <p:spTgt spid="6160"/>
                                        </p:tgtEl>
                                      </p:cBhvr>
                                    </p:animEffect>
                                  </p:childTnLst>
                                </p:cTn>
                              </p:par>
                            </p:childTnLst>
                          </p:cTn>
                        </p:par>
                        <p:par>
                          <p:cTn id="53" fill="hold" nodeType="afterGroup">
                            <p:stCondLst>
                              <p:cond delay="2925"/>
                            </p:stCondLst>
                            <p:childTnLst>
                              <p:par>
                                <p:cTn id="54" presetID="29" presetClass="entr" fill="hold" nodeType="afterEffect">
                                  <p:stCondLst>
                                    <p:cond delay="0"/>
                                  </p:stCondLst>
                                  <p:childTnLst>
                                    <p:set>
                                      <p:cBhvr additive="repl">
                                        <p:cTn id="55" dur="1" fill="hold">
                                          <p:stCondLst>
                                            <p:cond delay="0"/>
                                          </p:stCondLst>
                                        </p:cTn>
                                        <p:tgtEl>
                                          <p:spTgt spid="6162"/>
                                        </p:tgtEl>
                                        <p:attrNameLst>
                                          <p:attrName>style.visibility</p:attrName>
                                        </p:attrNameLst>
                                      </p:cBhvr>
                                      <p:to>
                                        <p:strVal val="visible"/>
                                      </p:to>
                                    </p:set>
                                    <p:anim calcmode="lin" valueType="num">
                                      <p:cBhvr additive="repl">
                                        <p:cTn id="56" dur="1000" fill="hold"/>
                                        <p:tgtEl>
                                          <p:spTgt spid="6162"/>
                                        </p:tgtEl>
                                        <p:attrNameLst>
                                          <p:attrName>ppt_x</p:attrName>
                                        </p:attrNameLst>
                                      </p:cBhvr>
                                      <p:tavLst>
                                        <p:tav tm="100000">
                                          <p:val>
                                            <p:strVal val="#ppt_x-.2"/>
                                          </p:val>
                                        </p:tav>
                                        <p:tav>
                                          <p:val>
                                            <p:strVal val="#ppt_x"/>
                                          </p:val>
                                        </p:tav>
                                      </p:tavLst>
                                    </p:anim>
                                    <p:anim calcmode="lin" valueType="num">
                                      <p:cBhvr additive="repl">
                                        <p:cTn id="57" dur="1000" fill="hold"/>
                                        <p:tgtEl>
                                          <p:spTgt spid="6162"/>
                                        </p:tgtEl>
                                        <p:attrNameLst>
                                          <p:attrName>ppt_y</p:attrName>
                                        </p:attrNameLst>
                                      </p:cBhvr>
                                      <p:tavLst>
                                        <p:tav tm="100000">
                                          <p:val>
                                            <p:strVal val="#ppt_y"/>
                                          </p:val>
                                        </p:tav>
                                        <p:tav>
                                          <p:val>
                                            <p:strVal val="#ppt_y"/>
                                          </p:val>
                                        </p:tav>
                                      </p:tavLst>
                                    </p:anim>
                                    <p:animEffect transition="in" filter="wipe(right)">
                                      <p:cBhvr additive="repl">
                                        <p:cTn id="58" dur="1000"/>
                                        <p:tgtEl>
                                          <p:spTgt spid="6162"/>
                                        </p:tgtEl>
                                      </p:cBhvr>
                                    </p:animEffect>
                                  </p:childTnLst>
                                </p:cTn>
                              </p:par>
                            </p:childTnLst>
                          </p:cTn>
                        </p:par>
                        <p:par>
                          <p:cTn id="59" fill="hold" nodeType="afterGroup">
                            <p:stCondLst>
                              <p:cond delay="3925"/>
                            </p:stCondLst>
                            <p:childTnLst>
                              <p:par>
                                <p:cTn id="60" presetID="42" presetClass="entr" fill="hold" grpId="0" nodeType="afterEffect">
                                  <p:stCondLst>
                                    <p:cond delay="0"/>
                                  </p:stCondLst>
                                  <p:childTnLst>
                                    <p:set>
                                      <p:cBhvr additive="repl">
                                        <p:cTn id="61" dur="1" fill="hold">
                                          <p:stCondLst>
                                            <p:cond delay="0"/>
                                          </p:stCondLst>
                                        </p:cTn>
                                        <p:tgtEl>
                                          <p:spTgt spid="6150"/>
                                        </p:tgtEl>
                                        <p:attrNameLst>
                                          <p:attrName>style.visibility</p:attrName>
                                        </p:attrNameLst>
                                      </p:cBhvr>
                                      <p:to>
                                        <p:strVal val="visible"/>
                                      </p:to>
                                    </p:set>
                                    <p:animEffect transition="in" filter="fade">
                                      <p:cBhvr additive="repl">
                                        <p:cTn id="62" dur="500"/>
                                        <p:tgtEl>
                                          <p:spTgt spid="6150"/>
                                        </p:tgtEl>
                                      </p:cBhvr>
                                    </p:animEffect>
                                    <p:anim calcmode="lin" valueType="num">
                                      <p:cBhvr additive="repl">
                                        <p:cTn id="63" dur="500" fill="hold"/>
                                        <p:tgtEl>
                                          <p:spTgt spid="6150"/>
                                        </p:tgtEl>
                                        <p:attrNameLst>
                                          <p:attrName>ppt_x</p:attrName>
                                        </p:attrNameLst>
                                      </p:cBhvr>
                                      <p:tavLst>
                                        <p:tav tm="100000">
                                          <p:val>
                                            <p:strVal val="#ppt_x"/>
                                          </p:val>
                                        </p:tav>
                                        <p:tav>
                                          <p:val>
                                            <p:strVal val="#ppt_x"/>
                                          </p:val>
                                        </p:tav>
                                      </p:tavLst>
                                    </p:anim>
                                    <p:anim calcmode="lin" valueType="num">
                                      <p:cBhvr additive="repl">
                                        <p:cTn id="64" dur="500" fill="hold"/>
                                        <p:tgtEl>
                                          <p:spTgt spid="6150"/>
                                        </p:tgtEl>
                                        <p:attrNameLst>
                                          <p:attrName>ppt_y</p:attrName>
                                        </p:attrNameLst>
                                      </p:cBhvr>
                                      <p:tavLst>
                                        <p:tav tm="100000">
                                          <p:val>
                                            <p:strVal val="#ppt_y+.1"/>
                                          </p:val>
                                        </p:tav>
                                        <p:tav>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fill="hold" nodeType="clickEffect">
                                  <p:stCondLst>
                                    <p:cond delay="0"/>
                                  </p:stCondLst>
                                  <p:iterate type="lt">
                                    <p:tmPct val="5000"/>
                                  </p:iterate>
                                  <p:childTnLst>
                                    <p:set>
                                      <p:cBhvr additive="repl">
                                        <p:cTn id="68" dur="1" fill="hold">
                                          <p:stCondLst>
                                            <p:cond delay="0"/>
                                          </p:stCondLst>
                                        </p:cTn>
                                        <p:tgtEl>
                                          <p:spTgt spid="6163"/>
                                        </p:tgtEl>
                                        <p:attrNameLst>
                                          <p:attrName>style.visibility</p:attrName>
                                        </p:attrNameLst>
                                      </p:cBhvr>
                                      <p:to>
                                        <p:strVal val="visible"/>
                                      </p:to>
                                    </p:set>
                                    <p:anim calcmode="lin" valueType="num">
                                      <p:cBhvr additive="repl">
                                        <p:cTn id="69" dur="500" fill="hold"/>
                                        <p:tgtEl>
                                          <p:spTgt spid="6163"/>
                                        </p:tgtEl>
                                        <p:attrNameLst>
                                          <p:attrName>ppt_x</p:attrName>
                                        </p:attrNameLst>
                                      </p:cBhvr>
                                      <p:tavLst>
                                        <p:tav tm="100000">
                                          <p:val>
                                            <p:strVal val="#ppt_x-.2"/>
                                          </p:val>
                                        </p:tav>
                                        <p:tav>
                                          <p:val>
                                            <p:strVal val="#ppt_x"/>
                                          </p:val>
                                        </p:tav>
                                      </p:tavLst>
                                    </p:anim>
                                    <p:anim calcmode="lin" valueType="num">
                                      <p:cBhvr additive="repl">
                                        <p:cTn id="70" dur="500" fill="hold"/>
                                        <p:tgtEl>
                                          <p:spTgt spid="6163"/>
                                        </p:tgtEl>
                                        <p:attrNameLst>
                                          <p:attrName>ppt_y</p:attrName>
                                        </p:attrNameLst>
                                      </p:cBhvr>
                                      <p:tavLst>
                                        <p:tav tm="100000">
                                          <p:val>
                                            <p:strVal val="#ppt_y"/>
                                          </p:val>
                                        </p:tav>
                                        <p:tav>
                                          <p:val>
                                            <p:strVal val="#ppt_y"/>
                                          </p:val>
                                        </p:tav>
                                      </p:tavLst>
                                    </p:anim>
                                    <p:animEffect transition="in" filter="wipe(right)">
                                      <p:cBhvr additive="repl">
                                        <p:cTn id="71" dur="500"/>
                                        <p:tgtEl>
                                          <p:spTgt spid="6163"/>
                                        </p:tgtEl>
                                      </p:cBhvr>
                                    </p:animEffect>
                                  </p:childTnLst>
                                </p:cTn>
                              </p:par>
                            </p:childTnLst>
                          </p:cTn>
                        </p:par>
                        <p:par>
                          <p:cTn id="72" fill="hold" nodeType="afterGroup">
                            <p:stCondLst>
                              <p:cond delay="875"/>
                            </p:stCondLst>
                            <p:childTnLst>
                              <p:par>
                                <p:cTn id="73" presetID="29" presetClass="entr" fill="hold" nodeType="afterEffect">
                                  <p:stCondLst>
                                    <p:cond delay="0"/>
                                  </p:stCondLst>
                                  <p:childTnLst>
                                    <p:set>
                                      <p:cBhvr additive="repl">
                                        <p:cTn id="74" dur="1" fill="hold">
                                          <p:stCondLst>
                                            <p:cond delay="0"/>
                                          </p:stCondLst>
                                        </p:cTn>
                                        <p:tgtEl>
                                          <p:spTgt spid="6166"/>
                                        </p:tgtEl>
                                        <p:attrNameLst>
                                          <p:attrName>style.visibility</p:attrName>
                                        </p:attrNameLst>
                                      </p:cBhvr>
                                      <p:to>
                                        <p:strVal val="visible"/>
                                      </p:to>
                                    </p:set>
                                    <p:anim calcmode="lin" valueType="num">
                                      <p:cBhvr additive="repl">
                                        <p:cTn id="75" dur="1000" fill="hold"/>
                                        <p:tgtEl>
                                          <p:spTgt spid="6166"/>
                                        </p:tgtEl>
                                        <p:attrNameLst>
                                          <p:attrName>ppt_x</p:attrName>
                                        </p:attrNameLst>
                                      </p:cBhvr>
                                      <p:tavLst>
                                        <p:tav tm="100000">
                                          <p:val>
                                            <p:strVal val="#ppt_x-.2"/>
                                          </p:val>
                                        </p:tav>
                                        <p:tav>
                                          <p:val>
                                            <p:strVal val="#ppt_x"/>
                                          </p:val>
                                        </p:tav>
                                      </p:tavLst>
                                    </p:anim>
                                    <p:anim calcmode="lin" valueType="num">
                                      <p:cBhvr additive="repl">
                                        <p:cTn id="76" dur="1000" fill="hold"/>
                                        <p:tgtEl>
                                          <p:spTgt spid="6166"/>
                                        </p:tgtEl>
                                        <p:attrNameLst>
                                          <p:attrName>ppt_y</p:attrName>
                                        </p:attrNameLst>
                                      </p:cBhvr>
                                      <p:tavLst>
                                        <p:tav tm="100000">
                                          <p:val>
                                            <p:strVal val="#ppt_y"/>
                                          </p:val>
                                        </p:tav>
                                        <p:tav>
                                          <p:val>
                                            <p:strVal val="#ppt_y"/>
                                          </p:val>
                                        </p:tav>
                                      </p:tavLst>
                                    </p:anim>
                                    <p:animEffect transition="in" filter="wipe(right)">
                                      <p:cBhvr additive="repl">
                                        <p:cTn id="77" dur="1000"/>
                                        <p:tgtEl>
                                          <p:spTgt spid="6166"/>
                                        </p:tgtEl>
                                      </p:cBhvr>
                                    </p:animEffect>
                                  </p:childTnLst>
                                </p:cTn>
                              </p:par>
                            </p:childTnLst>
                          </p:cTn>
                        </p:par>
                        <p:par>
                          <p:cTn id="78" fill="hold" nodeType="afterGroup">
                            <p:stCondLst>
                              <p:cond delay="1875"/>
                            </p:stCondLst>
                            <p:childTnLst>
                              <p:par>
                                <p:cTn id="79" presetID="29" presetClass="entr" fill="hold" nodeType="afterEffect">
                                  <p:stCondLst>
                                    <p:cond delay="0"/>
                                  </p:stCondLst>
                                  <p:childTnLst>
                                    <p:set>
                                      <p:cBhvr additive="repl">
                                        <p:cTn id="80" dur="1" fill="hold">
                                          <p:stCondLst>
                                            <p:cond delay="0"/>
                                          </p:stCondLst>
                                        </p:cTn>
                                        <p:tgtEl>
                                          <p:spTgt spid="6167"/>
                                        </p:tgtEl>
                                        <p:attrNameLst>
                                          <p:attrName>style.visibility</p:attrName>
                                        </p:attrNameLst>
                                      </p:cBhvr>
                                      <p:to>
                                        <p:strVal val="visible"/>
                                      </p:to>
                                    </p:set>
                                    <p:anim calcmode="lin" valueType="num">
                                      <p:cBhvr additive="repl">
                                        <p:cTn id="81" dur="1000" fill="hold"/>
                                        <p:tgtEl>
                                          <p:spTgt spid="6167"/>
                                        </p:tgtEl>
                                        <p:attrNameLst>
                                          <p:attrName>ppt_x</p:attrName>
                                        </p:attrNameLst>
                                      </p:cBhvr>
                                      <p:tavLst>
                                        <p:tav tm="100000">
                                          <p:val>
                                            <p:strVal val="#ppt_x-.2"/>
                                          </p:val>
                                        </p:tav>
                                        <p:tav>
                                          <p:val>
                                            <p:strVal val="#ppt_x"/>
                                          </p:val>
                                        </p:tav>
                                      </p:tavLst>
                                    </p:anim>
                                    <p:anim calcmode="lin" valueType="num">
                                      <p:cBhvr additive="repl">
                                        <p:cTn id="82" dur="1000" fill="hold"/>
                                        <p:tgtEl>
                                          <p:spTgt spid="6167"/>
                                        </p:tgtEl>
                                        <p:attrNameLst>
                                          <p:attrName>ppt_y</p:attrName>
                                        </p:attrNameLst>
                                      </p:cBhvr>
                                      <p:tavLst>
                                        <p:tav tm="100000">
                                          <p:val>
                                            <p:strVal val="#ppt_y"/>
                                          </p:val>
                                        </p:tav>
                                        <p:tav>
                                          <p:val>
                                            <p:strVal val="#ppt_y"/>
                                          </p:val>
                                        </p:tav>
                                      </p:tavLst>
                                    </p:anim>
                                    <p:animEffect transition="in" filter="wipe(right)">
                                      <p:cBhvr additive="repl">
                                        <p:cTn id="83" dur="1000"/>
                                        <p:tgtEl>
                                          <p:spTgt spid="6167"/>
                                        </p:tgtEl>
                                      </p:cBhvr>
                                    </p:animEffect>
                                  </p:childTnLst>
                                </p:cTn>
                              </p:par>
                            </p:childTnLst>
                          </p:cTn>
                        </p:par>
                        <p:par>
                          <p:cTn id="84" fill="hold" nodeType="afterGroup">
                            <p:stCondLst>
                              <p:cond delay="2875"/>
                            </p:stCondLst>
                            <p:childTnLst>
                              <p:par>
                                <p:cTn id="85" presetID="29" presetClass="entr" fill="hold" nodeType="afterEffect">
                                  <p:stCondLst>
                                    <p:cond delay="0"/>
                                  </p:stCondLst>
                                  <p:childTnLst>
                                    <p:set>
                                      <p:cBhvr additive="repl">
                                        <p:cTn id="86" dur="1" fill="hold">
                                          <p:stCondLst>
                                            <p:cond delay="0"/>
                                          </p:stCondLst>
                                        </p:cTn>
                                        <p:tgtEl>
                                          <p:spTgt spid="6168"/>
                                        </p:tgtEl>
                                        <p:attrNameLst>
                                          <p:attrName>style.visibility</p:attrName>
                                        </p:attrNameLst>
                                      </p:cBhvr>
                                      <p:to>
                                        <p:strVal val="visible"/>
                                      </p:to>
                                    </p:set>
                                    <p:anim calcmode="lin" valueType="num">
                                      <p:cBhvr additive="repl">
                                        <p:cTn id="87" dur="1000" fill="hold"/>
                                        <p:tgtEl>
                                          <p:spTgt spid="6168"/>
                                        </p:tgtEl>
                                        <p:attrNameLst>
                                          <p:attrName>ppt_x</p:attrName>
                                        </p:attrNameLst>
                                      </p:cBhvr>
                                      <p:tavLst>
                                        <p:tav tm="100000">
                                          <p:val>
                                            <p:strVal val="#ppt_x-.2"/>
                                          </p:val>
                                        </p:tav>
                                        <p:tav>
                                          <p:val>
                                            <p:strVal val="#ppt_x"/>
                                          </p:val>
                                        </p:tav>
                                      </p:tavLst>
                                    </p:anim>
                                    <p:anim calcmode="lin" valueType="num">
                                      <p:cBhvr additive="repl">
                                        <p:cTn id="88" dur="1000" fill="hold"/>
                                        <p:tgtEl>
                                          <p:spTgt spid="6168"/>
                                        </p:tgtEl>
                                        <p:attrNameLst>
                                          <p:attrName>ppt_y</p:attrName>
                                        </p:attrNameLst>
                                      </p:cBhvr>
                                      <p:tavLst>
                                        <p:tav tm="100000">
                                          <p:val>
                                            <p:strVal val="#ppt_y"/>
                                          </p:val>
                                        </p:tav>
                                        <p:tav>
                                          <p:val>
                                            <p:strVal val="#ppt_y"/>
                                          </p:val>
                                        </p:tav>
                                      </p:tavLst>
                                    </p:anim>
                                    <p:animEffect transition="in" filter="wipe(right)">
                                      <p:cBhvr additive="repl">
                                        <p:cTn id="89" dur="1000"/>
                                        <p:tgtEl>
                                          <p:spTgt spid="6168"/>
                                        </p:tgtEl>
                                      </p:cBhvr>
                                    </p:animEffect>
                                  </p:childTnLst>
                                </p:cTn>
                              </p:par>
                              <p:par>
                                <p:cTn id="90" presetID="47" presetClass="entr" fill="hold" grpId="0" nodeType="withEffect">
                                  <p:stCondLst>
                                    <p:cond delay="0"/>
                                  </p:stCondLst>
                                  <p:childTnLst>
                                    <p:set>
                                      <p:cBhvr additive="repl">
                                        <p:cTn id="91" dur="1" fill="hold">
                                          <p:stCondLst>
                                            <p:cond delay="0"/>
                                          </p:stCondLst>
                                        </p:cTn>
                                        <p:tgtEl>
                                          <p:spTgt spid="6151"/>
                                        </p:tgtEl>
                                        <p:attrNameLst>
                                          <p:attrName>style.visibility</p:attrName>
                                        </p:attrNameLst>
                                      </p:cBhvr>
                                      <p:to>
                                        <p:strVal val="visible"/>
                                      </p:to>
                                    </p:set>
                                    <p:animEffect transition="in" filter="fade">
                                      <p:cBhvr additive="repl">
                                        <p:cTn id="92" dur="500"/>
                                        <p:tgtEl>
                                          <p:spTgt spid="6151"/>
                                        </p:tgtEl>
                                      </p:cBhvr>
                                    </p:animEffect>
                                    <p:anim calcmode="lin" valueType="num">
                                      <p:cBhvr additive="repl">
                                        <p:cTn id="93" dur="500" fill="hold"/>
                                        <p:tgtEl>
                                          <p:spTgt spid="6151"/>
                                        </p:tgtEl>
                                        <p:attrNameLst>
                                          <p:attrName>ppt_x</p:attrName>
                                        </p:attrNameLst>
                                      </p:cBhvr>
                                      <p:tavLst>
                                        <p:tav tm="100000">
                                          <p:val>
                                            <p:strVal val="#ppt_x"/>
                                          </p:val>
                                        </p:tav>
                                        <p:tav>
                                          <p:val>
                                            <p:strVal val="#ppt_x"/>
                                          </p:val>
                                        </p:tav>
                                      </p:tavLst>
                                    </p:anim>
                                    <p:anim calcmode="lin" valueType="num">
                                      <p:cBhvr additive="repl">
                                        <p:cTn id="94" dur="500" fill="hold"/>
                                        <p:tgtEl>
                                          <p:spTgt spid="6151"/>
                                        </p:tgtEl>
                                        <p:attrNameLst>
                                          <p:attrName>ppt_y</p:attrName>
                                        </p:attrNameLst>
                                      </p:cBhvr>
                                      <p:tavLst>
                                        <p:tav tm="100000">
                                          <p:val>
                                            <p:strVal val="#ppt_y-.1"/>
                                          </p:val>
                                        </p:tav>
                                        <p:tav>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9" presetClass="entr" fill="hold" nodeType="clickEffect">
                                  <p:stCondLst>
                                    <p:cond delay="0"/>
                                  </p:stCondLst>
                                  <p:iterate type="lt">
                                    <p:tmPct val="5000"/>
                                  </p:iterate>
                                  <p:childTnLst>
                                    <p:set>
                                      <p:cBhvr additive="repl">
                                        <p:cTn id="98" dur="1" fill="hold">
                                          <p:stCondLst>
                                            <p:cond delay="0"/>
                                          </p:stCondLst>
                                        </p:cTn>
                                        <p:tgtEl>
                                          <p:spTgt spid="6171"/>
                                        </p:tgtEl>
                                        <p:attrNameLst>
                                          <p:attrName>style.visibility</p:attrName>
                                        </p:attrNameLst>
                                      </p:cBhvr>
                                      <p:to>
                                        <p:strVal val="visible"/>
                                      </p:to>
                                    </p:set>
                                    <p:anim calcmode="lin" valueType="num">
                                      <p:cBhvr additive="repl">
                                        <p:cTn id="99" dur="500" fill="hold"/>
                                        <p:tgtEl>
                                          <p:spTgt spid="6171"/>
                                        </p:tgtEl>
                                        <p:attrNameLst>
                                          <p:attrName>ppt_x</p:attrName>
                                        </p:attrNameLst>
                                      </p:cBhvr>
                                      <p:tavLst>
                                        <p:tav tm="100000">
                                          <p:val>
                                            <p:strVal val="#ppt_x-.2"/>
                                          </p:val>
                                        </p:tav>
                                        <p:tav>
                                          <p:val>
                                            <p:strVal val="#ppt_x"/>
                                          </p:val>
                                        </p:tav>
                                      </p:tavLst>
                                    </p:anim>
                                    <p:anim calcmode="lin" valueType="num">
                                      <p:cBhvr additive="repl">
                                        <p:cTn id="100" dur="500" fill="hold"/>
                                        <p:tgtEl>
                                          <p:spTgt spid="6171"/>
                                        </p:tgtEl>
                                        <p:attrNameLst>
                                          <p:attrName>ppt_y</p:attrName>
                                        </p:attrNameLst>
                                      </p:cBhvr>
                                      <p:tavLst>
                                        <p:tav tm="100000">
                                          <p:val>
                                            <p:strVal val="#ppt_y"/>
                                          </p:val>
                                        </p:tav>
                                        <p:tav>
                                          <p:val>
                                            <p:strVal val="#ppt_y"/>
                                          </p:val>
                                        </p:tav>
                                      </p:tavLst>
                                    </p:anim>
                                    <p:animEffect transition="in" filter="wipe(right)">
                                      <p:cBhvr additive="repl">
                                        <p:cTn id="101" dur="500"/>
                                        <p:tgtEl>
                                          <p:spTgt spid="6171"/>
                                        </p:tgtEl>
                                      </p:cBhvr>
                                    </p:animEffect>
                                  </p:childTnLst>
                                </p:cTn>
                              </p:par>
                            </p:childTnLst>
                          </p:cTn>
                        </p:par>
                        <p:par>
                          <p:cTn id="102" fill="hold" nodeType="afterGroup">
                            <p:stCondLst>
                              <p:cond delay="700"/>
                            </p:stCondLst>
                            <p:childTnLst>
                              <p:par>
                                <p:cTn id="103" presetID="29" presetClass="entr" fill="hold" nodeType="afterEffect">
                                  <p:stCondLst>
                                    <p:cond delay="0"/>
                                  </p:stCondLst>
                                  <p:childTnLst>
                                    <p:set>
                                      <p:cBhvr additive="repl">
                                        <p:cTn id="104" dur="1" fill="hold">
                                          <p:stCondLst>
                                            <p:cond delay="0"/>
                                          </p:stCondLst>
                                        </p:cTn>
                                        <p:tgtEl>
                                          <p:spTgt spid="6170"/>
                                        </p:tgtEl>
                                        <p:attrNameLst>
                                          <p:attrName>style.visibility</p:attrName>
                                        </p:attrNameLst>
                                      </p:cBhvr>
                                      <p:to>
                                        <p:strVal val="visible"/>
                                      </p:to>
                                    </p:set>
                                    <p:anim calcmode="lin" valueType="num">
                                      <p:cBhvr additive="repl">
                                        <p:cTn id="105" dur="1000" fill="hold"/>
                                        <p:tgtEl>
                                          <p:spTgt spid="6170"/>
                                        </p:tgtEl>
                                        <p:attrNameLst>
                                          <p:attrName>ppt_x</p:attrName>
                                        </p:attrNameLst>
                                      </p:cBhvr>
                                      <p:tavLst>
                                        <p:tav tm="100000">
                                          <p:val>
                                            <p:strVal val="#ppt_x-.2"/>
                                          </p:val>
                                        </p:tav>
                                        <p:tav>
                                          <p:val>
                                            <p:strVal val="#ppt_x"/>
                                          </p:val>
                                        </p:tav>
                                      </p:tavLst>
                                    </p:anim>
                                    <p:anim calcmode="lin" valueType="num">
                                      <p:cBhvr additive="repl">
                                        <p:cTn id="106" dur="1000" fill="hold"/>
                                        <p:tgtEl>
                                          <p:spTgt spid="6170"/>
                                        </p:tgtEl>
                                        <p:attrNameLst>
                                          <p:attrName>ppt_y</p:attrName>
                                        </p:attrNameLst>
                                      </p:cBhvr>
                                      <p:tavLst>
                                        <p:tav tm="100000">
                                          <p:val>
                                            <p:strVal val="#ppt_y"/>
                                          </p:val>
                                        </p:tav>
                                        <p:tav>
                                          <p:val>
                                            <p:strVal val="#ppt_y"/>
                                          </p:val>
                                        </p:tav>
                                      </p:tavLst>
                                    </p:anim>
                                    <p:animEffect transition="in" filter="wipe(right)">
                                      <p:cBhvr additive="repl">
                                        <p:cTn id="107" dur="1000"/>
                                        <p:tgtEl>
                                          <p:spTgt spid="6170"/>
                                        </p:tgtEl>
                                      </p:cBhvr>
                                    </p:animEffect>
                                  </p:childTnLst>
                                </p:cTn>
                              </p:par>
                            </p:childTnLst>
                          </p:cTn>
                        </p:par>
                        <p:par>
                          <p:cTn id="108" fill="hold" nodeType="afterGroup">
                            <p:stCondLst>
                              <p:cond delay="1700"/>
                            </p:stCondLst>
                            <p:childTnLst>
                              <p:par>
                                <p:cTn id="109" presetID="29" presetClass="entr" fill="hold" nodeType="afterEffect">
                                  <p:stCondLst>
                                    <p:cond delay="0"/>
                                  </p:stCondLst>
                                  <p:childTnLst>
                                    <p:set>
                                      <p:cBhvr additive="repl">
                                        <p:cTn id="110" dur="1" fill="hold">
                                          <p:stCondLst>
                                            <p:cond delay="0"/>
                                          </p:stCondLst>
                                        </p:cTn>
                                        <p:tgtEl>
                                          <p:spTgt spid="6169"/>
                                        </p:tgtEl>
                                        <p:attrNameLst>
                                          <p:attrName>style.visibility</p:attrName>
                                        </p:attrNameLst>
                                      </p:cBhvr>
                                      <p:to>
                                        <p:strVal val="visible"/>
                                      </p:to>
                                    </p:set>
                                    <p:anim calcmode="lin" valueType="num">
                                      <p:cBhvr additive="repl">
                                        <p:cTn id="111" dur="1000" fill="hold"/>
                                        <p:tgtEl>
                                          <p:spTgt spid="6169"/>
                                        </p:tgtEl>
                                        <p:attrNameLst>
                                          <p:attrName>ppt_x</p:attrName>
                                        </p:attrNameLst>
                                      </p:cBhvr>
                                      <p:tavLst>
                                        <p:tav tm="100000">
                                          <p:val>
                                            <p:strVal val="#ppt_x-.2"/>
                                          </p:val>
                                        </p:tav>
                                        <p:tav>
                                          <p:val>
                                            <p:strVal val="#ppt_x"/>
                                          </p:val>
                                        </p:tav>
                                      </p:tavLst>
                                    </p:anim>
                                    <p:anim calcmode="lin" valueType="num">
                                      <p:cBhvr additive="repl">
                                        <p:cTn id="112" dur="1000" fill="hold"/>
                                        <p:tgtEl>
                                          <p:spTgt spid="6169"/>
                                        </p:tgtEl>
                                        <p:attrNameLst>
                                          <p:attrName>ppt_y</p:attrName>
                                        </p:attrNameLst>
                                      </p:cBhvr>
                                      <p:tavLst>
                                        <p:tav tm="100000">
                                          <p:val>
                                            <p:strVal val="#ppt_y"/>
                                          </p:val>
                                        </p:tav>
                                        <p:tav>
                                          <p:val>
                                            <p:strVal val="#ppt_y"/>
                                          </p:val>
                                        </p:tav>
                                      </p:tavLst>
                                    </p:anim>
                                    <p:animEffect transition="in" filter="wipe(right)">
                                      <p:cBhvr additive="repl">
                                        <p:cTn id="113" dur="1000"/>
                                        <p:tgtEl>
                                          <p:spTgt spid="6169"/>
                                        </p:tgtEl>
                                      </p:cBhvr>
                                    </p:animEffect>
                                  </p:childTnLst>
                                </p:cTn>
                              </p:par>
                            </p:childTnLst>
                          </p:cTn>
                        </p:par>
                        <p:par>
                          <p:cTn id="114" fill="hold" nodeType="afterGroup">
                            <p:stCondLst>
                              <p:cond delay="2700"/>
                            </p:stCondLst>
                            <p:childTnLst>
                              <p:par>
                                <p:cTn id="115" presetID="29" presetClass="entr" fill="hold" nodeType="afterEffect">
                                  <p:stCondLst>
                                    <p:cond delay="0"/>
                                  </p:stCondLst>
                                  <p:childTnLst>
                                    <p:set>
                                      <p:cBhvr additive="repl">
                                        <p:cTn id="116" dur="1" fill="hold">
                                          <p:stCondLst>
                                            <p:cond delay="0"/>
                                          </p:stCondLst>
                                        </p:cTn>
                                        <p:tgtEl>
                                          <p:spTgt spid="6174"/>
                                        </p:tgtEl>
                                        <p:attrNameLst>
                                          <p:attrName>style.visibility</p:attrName>
                                        </p:attrNameLst>
                                      </p:cBhvr>
                                      <p:to>
                                        <p:strVal val="visible"/>
                                      </p:to>
                                    </p:set>
                                    <p:anim calcmode="lin" valueType="num">
                                      <p:cBhvr additive="repl">
                                        <p:cTn id="117" dur="1000" fill="hold"/>
                                        <p:tgtEl>
                                          <p:spTgt spid="6174"/>
                                        </p:tgtEl>
                                        <p:attrNameLst>
                                          <p:attrName>ppt_x</p:attrName>
                                        </p:attrNameLst>
                                      </p:cBhvr>
                                      <p:tavLst>
                                        <p:tav tm="100000">
                                          <p:val>
                                            <p:strVal val="#ppt_x-.2"/>
                                          </p:val>
                                        </p:tav>
                                        <p:tav>
                                          <p:val>
                                            <p:strVal val="#ppt_x"/>
                                          </p:val>
                                        </p:tav>
                                      </p:tavLst>
                                    </p:anim>
                                    <p:anim calcmode="lin" valueType="num">
                                      <p:cBhvr additive="repl">
                                        <p:cTn id="118" dur="1000" fill="hold"/>
                                        <p:tgtEl>
                                          <p:spTgt spid="6174"/>
                                        </p:tgtEl>
                                        <p:attrNameLst>
                                          <p:attrName>ppt_y</p:attrName>
                                        </p:attrNameLst>
                                      </p:cBhvr>
                                      <p:tavLst>
                                        <p:tav tm="100000">
                                          <p:val>
                                            <p:strVal val="#ppt_y"/>
                                          </p:val>
                                        </p:tav>
                                        <p:tav>
                                          <p:val>
                                            <p:strVal val="#ppt_y"/>
                                          </p:val>
                                        </p:tav>
                                      </p:tavLst>
                                    </p:anim>
                                    <p:animEffect transition="in" filter="wipe(right)">
                                      <p:cBhvr additive="repl">
                                        <p:cTn id="119" dur="1000"/>
                                        <p:tgtEl>
                                          <p:spTgt spid="6174"/>
                                        </p:tgtEl>
                                      </p:cBhvr>
                                    </p:animEffect>
                                  </p:childTnLst>
                                </p:cTn>
                              </p:par>
                            </p:childTnLst>
                          </p:cTn>
                        </p:par>
                        <p:par>
                          <p:cTn id="120" fill="hold" nodeType="afterGroup">
                            <p:stCondLst>
                              <p:cond delay="3700"/>
                            </p:stCondLst>
                            <p:childTnLst>
                              <p:par>
                                <p:cTn id="121" presetID="29" presetClass="entr" fill="hold" nodeType="afterEffect">
                                  <p:stCondLst>
                                    <p:cond delay="0"/>
                                  </p:stCondLst>
                                  <p:childTnLst>
                                    <p:set>
                                      <p:cBhvr additive="repl">
                                        <p:cTn id="122" dur="1" fill="hold">
                                          <p:stCondLst>
                                            <p:cond delay="0"/>
                                          </p:stCondLst>
                                        </p:cTn>
                                        <p:tgtEl>
                                          <p:spTgt spid="6175"/>
                                        </p:tgtEl>
                                        <p:attrNameLst>
                                          <p:attrName>style.visibility</p:attrName>
                                        </p:attrNameLst>
                                      </p:cBhvr>
                                      <p:to>
                                        <p:strVal val="visible"/>
                                      </p:to>
                                    </p:set>
                                    <p:anim calcmode="lin" valueType="num">
                                      <p:cBhvr additive="repl">
                                        <p:cTn id="123" dur="1000" fill="hold"/>
                                        <p:tgtEl>
                                          <p:spTgt spid="6175"/>
                                        </p:tgtEl>
                                        <p:attrNameLst>
                                          <p:attrName>ppt_x</p:attrName>
                                        </p:attrNameLst>
                                      </p:cBhvr>
                                      <p:tavLst>
                                        <p:tav tm="100000">
                                          <p:val>
                                            <p:strVal val="#ppt_x-.2"/>
                                          </p:val>
                                        </p:tav>
                                        <p:tav>
                                          <p:val>
                                            <p:strVal val="#ppt_x"/>
                                          </p:val>
                                        </p:tav>
                                      </p:tavLst>
                                    </p:anim>
                                    <p:anim calcmode="lin" valueType="num">
                                      <p:cBhvr additive="repl">
                                        <p:cTn id="124" dur="1000" fill="hold"/>
                                        <p:tgtEl>
                                          <p:spTgt spid="6175"/>
                                        </p:tgtEl>
                                        <p:attrNameLst>
                                          <p:attrName>ppt_y</p:attrName>
                                        </p:attrNameLst>
                                      </p:cBhvr>
                                      <p:tavLst>
                                        <p:tav tm="100000">
                                          <p:val>
                                            <p:strVal val="#ppt_y"/>
                                          </p:val>
                                        </p:tav>
                                        <p:tav>
                                          <p:val>
                                            <p:strVal val="#ppt_y"/>
                                          </p:val>
                                        </p:tav>
                                      </p:tavLst>
                                    </p:anim>
                                    <p:animEffect transition="in" filter="wipe(right)">
                                      <p:cBhvr additive="repl">
                                        <p:cTn id="125" dur="1000"/>
                                        <p:tgtEl>
                                          <p:spTgt spid="6175"/>
                                        </p:tgtEl>
                                      </p:cBhvr>
                                    </p:animEffect>
                                  </p:childTnLst>
                                </p:cTn>
                              </p:par>
                            </p:childTnLst>
                          </p:cTn>
                        </p:par>
                        <p:par>
                          <p:cTn id="126" fill="hold">
                            <p:stCondLst>
                              <p:cond delay="4700"/>
                            </p:stCondLst>
                            <p:childTnLst>
                              <p:par>
                                <p:cTn id="127" presetID="29" presetClass="entr" fill="hold" nodeType="afterEffect">
                                  <p:stCondLst>
                                    <p:cond delay="0"/>
                                  </p:stCondLst>
                                  <p:childTnLst>
                                    <p:set>
                                      <p:cBhvr additive="repl">
                                        <p:cTn id="128" dur="1" fill="hold">
                                          <p:stCondLst>
                                            <p:cond delay="0"/>
                                          </p:stCondLst>
                                        </p:cTn>
                                        <p:tgtEl>
                                          <p:spTgt spid="33"/>
                                        </p:tgtEl>
                                        <p:attrNameLst>
                                          <p:attrName>style.visibility</p:attrName>
                                        </p:attrNameLst>
                                      </p:cBhvr>
                                      <p:to>
                                        <p:strVal val="visible"/>
                                      </p:to>
                                    </p:set>
                                    <p:anim calcmode="lin" valueType="num">
                                      <p:cBhvr additive="repl">
                                        <p:cTn id="129" dur="1000" fill="hold"/>
                                        <p:tgtEl>
                                          <p:spTgt spid="33"/>
                                        </p:tgtEl>
                                        <p:attrNameLst>
                                          <p:attrName>ppt_x</p:attrName>
                                        </p:attrNameLst>
                                      </p:cBhvr>
                                      <p:tavLst>
                                        <p:tav tm="100000">
                                          <p:val>
                                            <p:strVal val="#ppt_x-.2"/>
                                          </p:val>
                                        </p:tav>
                                        <p:tav>
                                          <p:val>
                                            <p:strVal val="#ppt_x"/>
                                          </p:val>
                                        </p:tav>
                                      </p:tavLst>
                                    </p:anim>
                                    <p:anim calcmode="lin" valueType="num">
                                      <p:cBhvr additive="repl">
                                        <p:cTn id="130" dur="1000" fill="hold"/>
                                        <p:tgtEl>
                                          <p:spTgt spid="33"/>
                                        </p:tgtEl>
                                        <p:attrNameLst>
                                          <p:attrName>ppt_y</p:attrName>
                                        </p:attrNameLst>
                                      </p:cBhvr>
                                      <p:tavLst>
                                        <p:tav tm="100000">
                                          <p:val>
                                            <p:strVal val="#ppt_y"/>
                                          </p:val>
                                        </p:tav>
                                        <p:tav>
                                          <p:val>
                                            <p:strVal val="#ppt_y"/>
                                          </p:val>
                                        </p:tav>
                                      </p:tavLst>
                                    </p:anim>
                                    <p:animEffect transition="in" filter="wipe(right)">
                                      <p:cBhvr additive="repl">
                                        <p:cTn id="131" dur="1000"/>
                                        <p:tgtEl>
                                          <p:spTgt spid="33"/>
                                        </p:tgtEl>
                                      </p:cBhvr>
                                    </p:animEffect>
                                  </p:childTnLst>
                                </p:cTn>
                              </p:par>
                            </p:childTnLst>
                          </p:cTn>
                        </p:par>
                      </p:childTnLst>
                    </p:cTn>
                  </p:par>
                  <p:par>
                    <p:cTn id="132" fill="hold">
                      <p:stCondLst>
                        <p:cond delay="indefinite"/>
                      </p:stCondLst>
                      <p:childTnLst>
                        <p:par>
                          <p:cTn id="133" fill="hold">
                            <p:stCondLst>
                              <p:cond delay="0"/>
                            </p:stCondLst>
                            <p:childTnLst>
                              <p:par>
                                <p:cTn id="134" presetID="29" presetClass="entr" fill="hold" nodeType="clickEffect">
                                  <p:stCondLst>
                                    <p:cond delay="0"/>
                                  </p:stCondLst>
                                  <p:iterate type="lt">
                                    <p:tmPct val="5000"/>
                                  </p:iterate>
                                  <p:childTnLst>
                                    <p:set>
                                      <p:cBhvr additive="repl">
                                        <p:cTn id="135" dur="1" fill="hold">
                                          <p:stCondLst>
                                            <p:cond delay="0"/>
                                          </p:stCondLst>
                                        </p:cTn>
                                        <p:tgtEl>
                                          <p:spTgt spid="35"/>
                                        </p:tgtEl>
                                        <p:attrNameLst>
                                          <p:attrName>style.visibility</p:attrName>
                                        </p:attrNameLst>
                                      </p:cBhvr>
                                      <p:to>
                                        <p:strVal val="visible"/>
                                      </p:to>
                                    </p:set>
                                    <p:anim calcmode="lin" valueType="num">
                                      <p:cBhvr additive="repl">
                                        <p:cTn id="136" dur="500" fill="hold"/>
                                        <p:tgtEl>
                                          <p:spTgt spid="35"/>
                                        </p:tgtEl>
                                        <p:attrNameLst>
                                          <p:attrName>ppt_x</p:attrName>
                                        </p:attrNameLst>
                                      </p:cBhvr>
                                      <p:tavLst>
                                        <p:tav tm="100000">
                                          <p:val>
                                            <p:strVal val="#ppt_x-.2"/>
                                          </p:val>
                                        </p:tav>
                                        <p:tav>
                                          <p:val>
                                            <p:strVal val="#ppt_x"/>
                                          </p:val>
                                        </p:tav>
                                      </p:tavLst>
                                    </p:anim>
                                    <p:anim calcmode="lin" valueType="num">
                                      <p:cBhvr additive="repl">
                                        <p:cTn id="137" dur="500" fill="hold"/>
                                        <p:tgtEl>
                                          <p:spTgt spid="35"/>
                                        </p:tgtEl>
                                        <p:attrNameLst>
                                          <p:attrName>ppt_y</p:attrName>
                                        </p:attrNameLst>
                                      </p:cBhvr>
                                      <p:tavLst>
                                        <p:tav tm="100000">
                                          <p:val>
                                            <p:strVal val="#ppt_y"/>
                                          </p:val>
                                        </p:tav>
                                        <p:tav>
                                          <p:val>
                                            <p:strVal val="#ppt_y"/>
                                          </p:val>
                                        </p:tav>
                                      </p:tavLst>
                                    </p:anim>
                                    <p:animEffect transition="in" filter="wipe(right)">
                                      <p:cBhvr additive="repl">
                                        <p:cTn id="138" dur="500"/>
                                        <p:tgtEl>
                                          <p:spTgt spid="35"/>
                                        </p:tgtEl>
                                      </p:cBhvr>
                                    </p:animEffect>
                                  </p:childTnLst>
                                </p:cTn>
                              </p:par>
                            </p:childTnLst>
                          </p:cTn>
                        </p:par>
                        <p:par>
                          <p:cTn id="139" fill="hold">
                            <p:stCondLst>
                              <p:cond delay="500"/>
                            </p:stCondLst>
                            <p:childTnLst>
                              <p:par>
                                <p:cTn id="140" presetID="29" presetClass="entr" fill="hold" nodeType="afterEffect">
                                  <p:stCondLst>
                                    <p:cond delay="0"/>
                                  </p:stCondLst>
                                  <p:childTnLst>
                                    <p:set>
                                      <p:cBhvr additive="repl">
                                        <p:cTn id="141" dur="1" fill="hold">
                                          <p:stCondLst>
                                            <p:cond delay="0"/>
                                          </p:stCondLst>
                                        </p:cTn>
                                        <p:tgtEl>
                                          <p:spTgt spid="34"/>
                                        </p:tgtEl>
                                        <p:attrNameLst>
                                          <p:attrName>style.visibility</p:attrName>
                                        </p:attrNameLst>
                                      </p:cBhvr>
                                      <p:to>
                                        <p:strVal val="visible"/>
                                      </p:to>
                                    </p:set>
                                    <p:anim calcmode="lin" valueType="num">
                                      <p:cBhvr additive="repl">
                                        <p:cTn id="142" dur="1000" fill="hold"/>
                                        <p:tgtEl>
                                          <p:spTgt spid="34"/>
                                        </p:tgtEl>
                                        <p:attrNameLst>
                                          <p:attrName>ppt_x</p:attrName>
                                        </p:attrNameLst>
                                      </p:cBhvr>
                                      <p:tavLst>
                                        <p:tav tm="100000">
                                          <p:val>
                                            <p:strVal val="#ppt_x-.2"/>
                                          </p:val>
                                        </p:tav>
                                        <p:tav>
                                          <p:val>
                                            <p:strVal val="#ppt_x"/>
                                          </p:val>
                                        </p:tav>
                                      </p:tavLst>
                                    </p:anim>
                                    <p:anim calcmode="lin" valueType="num">
                                      <p:cBhvr additive="repl">
                                        <p:cTn id="143" dur="1000" fill="hold"/>
                                        <p:tgtEl>
                                          <p:spTgt spid="34"/>
                                        </p:tgtEl>
                                        <p:attrNameLst>
                                          <p:attrName>ppt_y</p:attrName>
                                        </p:attrNameLst>
                                      </p:cBhvr>
                                      <p:tavLst>
                                        <p:tav tm="100000">
                                          <p:val>
                                            <p:strVal val="#ppt_y"/>
                                          </p:val>
                                        </p:tav>
                                        <p:tav>
                                          <p:val>
                                            <p:strVal val="#ppt_y"/>
                                          </p:val>
                                        </p:tav>
                                      </p:tavLst>
                                    </p:anim>
                                    <p:animEffect transition="in" filter="wipe(right)">
                                      <p:cBhvr additive="repl">
                                        <p:cTn id="144" dur="1000"/>
                                        <p:tgtEl>
                                          <p:spTgt spid="34"/>
                                        </p:tgtEl>
                                      </p:cBhvr>
                                    </p:animEffect>
                                  </p:childTnLst>
                                </p:cTn>
                              </p:par>
                            </p:childTnLst>
                          </p:cTn>
                        </p:par>
                        <p:par>
                          <p:cTn id="145" fill="hold">
                            <p:stCondLst>
                              <p:cond delay="1500"/>
                            </p:stCondLst>
                            <p:childTnLst>
                              <p:par>
                                <p:cTn id="146" presetID="29" presetClass="entr" fill="hold" nodeType="afterEffect">
                                  <p:stCondLst>
                                    <p:cond delay="0"/>
                                  </p:stCondLst>
                                  <p:childTnLst>
                                    <p:set>
                                      <p:cBhvr additive="repl">
                                        <p:cTn id="147" dur="1" fill="hold">
                                          <p:stCondLst>
                                            <p:cond delay="0"/>
                                          </p:stCondLst>
                                        </p:cTn>
                                        <p:tgtEl>
                                          <p:spTgt spid="41"/>
                                        </p:tgtEl>
                                        <p:attrNameLst>
                                          <p:attrName>style.visibility</p:attrName>
                                        </p:attrNameLst>
                                      </p:cBhvr>
                                      <p:to>
                                        <p:strVal val="visible"/>
                                      </p:to>
                                    </p:set>
                                    <p:anim calcmode="lin" valueType="num">
                                      <p:cBhvr additive="repl">
                                        <p:cTn id="148" dur="1000" fill="hold"/>
                                        <p:tgtEl>
                                          <p:spTgt spid="41"/>
                                        </p:tgtEl>
                                        <p:attrNameLst>
                                          <p:attrName>ppt_x</p:attrName>
                                        </p:attrNameLst>
                                      </p:cBhvr>
                                      <p:tavLst>
                                        <p:tav tm="100000">
                                          <p:val>
                                            <p:strVal val="#ppt_x-.2"/>
                                          </p:val>
                                        </p:tav>
                                        <p:tav>
                                          <p:val>
                                            <p:strVal val="#ppt_x"/>
                                          </p:val>
                                        </p:tav>
                                      </p:tavLst>
                                    </p:anim>
                                    <p:anim calcmode="lin" valueType="num">
                                      <p:cBhvr additive="repl">
                                        <p:cTn id="149" dur="1000" fill="hold"/>
                                        <p:tgtEl>
                                          <p:spTgt spid="41"/>
                                        </p:tgtEl>
                                        <p:attrNameLst>
                                          <p:attrName>ppt_y</p:attrName>
                                        </p:attrNameLst>
                                      </p:cBhvr>
                                      <p:tavLst>
                                        <p:tav tm="100000">
                                          <p:val>
                                            <p:strVal val="#ppt_y"/>
                                          </p:val>
                                        </p:tav>
                                        <p:tav>
                                          <p:val>
                                            <p:strVal val="#ppt_y"/>
                                          </p:val>
                                        </p:tav>
                                      </p:tavLst>
                                    </p:anim>
                                    <p:animEffect transition="in" filter="wipe(right)">
                                      <p:cBhvr additive="repl">
                                        <p:cTn id="15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3264025" y="629072"/>
            <a:ext cx="0" cy="56886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95536" y="609600"/>
            <a:ext cx="0" cy="52938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95536" y="609600"/>
            <a:ext cx="5760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5536" y="5867400"/>
            <a:ext cx="576064" cy="36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7504" y="1988840"/>
            <a:ext cx="648072" cy="2448272"/>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t>
            </a:r>
          </a:p>
          <a:p>
            <a:pPr algn="ctr"/>
            <a:r>
              <a:rPr lang="en-US" sz="3600" dirty="0" smtClean="0"/>
              <a:t>B</a:t>
            </a:r>
          </a:p>
          <a:p>
            <a:pPr algn="ctr"/>
            <a:r>
              <a:rPr lang="en-US" sz="3600" dirty="0" smtClean="0"/>
              <a:t>L</a:t>
            </a:r>
          </a:p>
          <a:p>
            <a:pPr algn="ctr"/>
            <a:r>
              <a:rPr lang="en-US" sz="3600" dirty="0"/>
              <a:t>L</a:t>
            </a:r>
          </a:p>
        </p:txBody>
      </p:sp>
      <p:sp>
        <p:nvSpPr>
          <p:cNvPr id="12" name="Rectangle 11"/>
          <p:cNvSpPr/>
          <p:nvPr/>
        </p:nvSpPr>
        <p:spPr>
          <a:xfrm>
            <a:off x="971599" y="2708920"/>
            <a:ext cx="1445269"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TECHNICAL </a:t>
            </a:r>
          </a:p>
          <a:p>
            <a:pPr algn="ctr"/>
            <a:r>
              <a:rPr lang="en-US" sz="1400" dirty="0" smtClean="0"/>
              <a:t>SKILLS</a:t>
            </a:r>
            <a:endParaRPr lang="en-US" sz="1400" dirty="0"/>
          </a:p>
        </p:txBody>
      </p:sp>
      <p:sp>
        <p:nvSpPr>
          <p:cNvPr id="13" name="Rectangle 12"/>
          <p:cNvSpPr/>
          <p:nvPr/>
        </p:nvSpPr>
        <p:spPr>
          <a:xfrm>
            <a:off x="971600" y="198512"/>
            <a:ext cx="1529679"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LANGUAGE </a:t>
            </a:r>
          </a:p>
          <a:p>
            <a:pPr algn="ctr"/>
            <a:r>
              <a:rPr lang="en-US" sz="1200" dirty="0" smtClean="0"/>
              <a:t>SKILLS</a:t>
            </a:r>
            <a:endParaRPr lang="en-US" sz="1200" dirty="0"/>
          </a:p>
        </p:txBody>
      </p:sp>
      <p:sp>
        <p:nvSpPr>
          <p:cNvPr id="14" name="Rectangle 13"/>
          <p:cNvSpPr/>
          <p:nvPr/>
        </p:nvSpPr>
        <p:spPr>
          <a:xfrm>
            <a:off x="971599" y="5456312"/>
            <a:ext cx="1445269"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PUBLISHING COMPETENCIES</a:t>
            </a:r>
            <a:endParaRPr lang="en-US" sz="1200" dirty="0"/>
          </a:p>
        </p:txBody>
      </p:sp>
      <p:cxnSp>
        <p:nvCxnSpPr>
          <p:cNvPr id="17" name="Straight Arrow Connector 16"/>
          <p:cNvCxnSpPr/>
          <p:nvPr/>
        </p:nvCxnSpPr>
        <p:spPr>
          <a:xfrm>
            <a:off x="1676400" y="908720"/>
            <a:ext cx="0" cy="1800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3501008"/>
            <a:ext cx="0" cy="19853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67000" y="62880"/>
            <a:ext cx="1224136" cy="1080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Reading</a:t>
            </a:r>
          </a:p>
          <a:p>
            <a:r>
              <a:rPr lang="en-US" sz="1200" dirty="0" smtClean="0"/>
              <a:t>Writing</a:t>
            </a:r>
          </a:p>
          <a:p>
            <a:r>
              <a:rPr lang="en-US" sz="1200" dirty="0" smtClean="0"/>
              <a:t>Listening</a:t>
            </a:r>
          </a:p>
          <a:p>
            <a:r>
              <a:rPr lang="en-US" sz="1200" dirty="0" smtClean="0"/>
              <a:t>Speaking</a:t>
            </a:r>
            <a:endParaRPr lang="en-US" sz="1200" dirty="0"/>
          </a:p>
        </p:txBody>
      </p:sp>
      <p:sp>
        <p:nvSpPr>
          <p:cNvPr id="21" name="Rectangle 20"/>
          <p:cNvSpPr/>
          <p:nvPr/>
        </p:nvSpPr>
        <p:spPr>
          <a:xfrm>
            <a:off x="2652938" y="1447292"/>
            <a:ext cx="2089717" cy="3200908"/>
          </a:xfrm>
          <a:prstGeom prst="rect">
            <a:avLst/>
          </a:prstGeom>
          <a:solidFill>
            <a:schemeClr val="accent4">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Team-working</a:t>
            </a:r>
          </a:p>
          <a:p>
            <a:r>
              <a:rPr lang="en-US" sz="1200" dirty="0" smtClean="0"/>
              <a:t>Oral Communication</a:t>
            </a:r>
          </a:p>
          <a:p>
            <a:r>
              <a:rPr lang="en-US" sz="1200" dirty="0" smtClean="0"/>
              <a:t>Problem Solving</a:t>
            </a:r>
          </a:p>
          <a:p>
            <a:r>
              <a:rPr lang="en-US" sz="1200" dirty="0" smtClean="0"/>
              <a:t>Customer Handling</a:t>
            </a:r>
          </a:p>
          <a:p>
            <a:r>
              <a:rPr lang="en-US" sz="1200" dirty="0" smtClean="0"/>
              <a:t>Management</a:t>
            </a:r>
          </a:p>
          <a:p>
            <a:r>
              <a:rPr lang="en-US" sz="1200" dirty="0" smtClean="0"/>
              <a:t>IT User</a:t>
            </a:r>
          </a:p>
          <a:p>
            <a:r>
              <a:rPr lang="en-US" sz="1200" dirty="0" smtClean="0"/>
              <a:t>Technical and Practical</a:t>
            </a:r>
          </a:p>
          <a:p>
            <a:r>
              <a:rPr lang="en-US" sz="1200" dirty="0" smtClean="0"/>
              <a:t>Office Administration</a:t>
            </a:r>
          </a:p>
          <a:p>
            <a:r>
              <a:rPr lang="en-US" sz="1200" dirty="0" smtClean="0"/>
              <a:t>Written Communication</a:t>
            </a:r>
          </a:p>
          <a:p>
            <a:r>
              <a:rPr lang="en-US" sz="1200" dirty="0" smtClean="0"/>
              <a:t>Literacy</a:t>
            </a:r>
          </a:p>
          <a:p>
            <a:r>
              <a:rPr lang="en-US" sz="1200" dirty="0" smtClean="0"/>
              <a:t>Numeracy</a:t>
            </a:r>
          </a:p>
          <a:p>
            <a:r>
              <a:rPr lang="en-US" sz="1200" dirty="0" smtClean="0"/>
              <a:t>Foreign Language</a:t>
            </a:r>
          </a:p>
          <a:p>
            <a:r>
              <a:rPr lang="en-US" sz="1200" dirty="0" smtClean="0"/>
              <a:t>Grammatical</a:t>
            </a:r>
          </a:p>
          <a:p>
            <a:r>
              <a:rPr lang="en-US" sz="1200" dirty="0" smtClean="0"/>
              <a:t>Note-taking</a:t>
            </a:r>
          </a:p>
          <a:p>
            <a:r>
              <a:rPr lang="en-US" sz="1200" dirty="0" smtClean="0"/>
              <a:t>Negotiation</a:t>
            </a:r>
          </a:p>
          <a:p>
            <a:r>
              <a:rPr lang="en-US" sz="1200" dirty="0" smtClean="0"/>
              <a:t>Speed Reading</a:t>
            </a:r>
            <a:endParaRPr lang="en-US" sz="1200" dirty="0"/>
          </a:p>
        </p:txBody>
      </p:sp>
      <p:sp>
        <p:nvSpPr>
          <p:cNvPr id="22" name="Rectangle 21"/>
          <p:cNvSpPr/>
          <p:nvPr/>
        </p:nvSpPr>
        <p:spPr>
          <a:xfrm>
            <a:off x="7069695" y="2366665"/>
            <a:ext cx="1064098" cy="17281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Prewriting</a:t>
            </a:r>
          </a:p>
          <a:p>
            <a:r>
              <a:rPr lang="en-US" sz="1400" dirty="0" smtClean="0"/>
              <a:t>Drafting</a:t>
            </a:r>
          </a:p>
          <a:p>
            <a:r>
              <a:rPr lang="en-US" sz="1400" dirty="0" smtClean="0"/>
              <a:t>Revising</a:t>
            </a:r>
          </a:p>
          <a:p>
            <a:r>
              <a:rPr lang="en-US" sz="1400" dirty="0" smtClean="0"/>
              <a:t>Editing</a:t>
            </a:r>
          </a:p>
          <a:p>
            <a:r>
              <a:rPr lang="en-US" sz="1400" dirty="0" smtClean="0"/>
              <a:t>Publishing</a:t>
            </a:r>
          </a:p>
          <a:p>
            <a:r>
              <a:rPr lang="en-US" sz="1400" dirty="0" smtClean="0"/>
              <a:t>Marketing</a:t>
            </a:r>
          </a:p>
          <a:p>
            <a:r>
              <a:rPr lang="en-US" sz="1400" dirty="0" smtClean="0"/>
              <a:t>Delivering</a:t>
            </a:r>
            <a:endParaRPr lang="en-US" sz="1400" dirty="0"/>
          </a:p>
        </p:txBody>
      </p:sp>
      <p:cxnSp>
        <p:nvCxnSpPr>
          <p:cNvPr id="33" name="Straight Arrow Connector 32"/>
          <p:cNvCxnSpPr>
            <a:stCxn id="13" idx="3"/>
          </p:cNvCxnSpPr>
          <p:nvPr/>
        </p:nvCxnSpPr>
        <p:spPr>
          <a:xfrm>
            <a:off x="2501279" y="594556"/>
            <a:ext cx="241921" cy="34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p:cNvCxnSpPr>
          <p:nvPr/>
        </p:nvCxnSpPr>
        <p:spPr>
          <a:xfrm>
            <a:off x="2416868" y="3104964"/>
            <a:ext cx="232622" cy="192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p:cNvCxnSpPr>
          <p:nvPr/>
        </p:nvCxnSpPr>
        <p:spPr>
          <a:xfrm>
            <a:off x="2416868" y="5852356"/>
            <a:ext cx="232622" cy="150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334000" y="1371600"/>
            <a:ext cx="1600199" cy="19259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NASKAH</a:t>
            </a:r>
          </a:p>
          <a:p>
            <a:r>
              <a:rPr lang="en-US" sz="1200" dirty="0" smtClean="0"/>
              <a:t>-Names</a:t>
            </a:r>
          </a:p>
          <a:p>
            <a:r>
              <a:rPr lang="en-US" sz="1200" dirty="0" smtClean="0"/>
              <a:t>-Accessories</a:t>
            </a:r>
          </a:p>
          <a:p>
            <a:r>
              <a:rPr lang="en-US" sz="1200" dirty="0" smtClean="0"/>
              <a:t>-Sources</a:t>
            </a:r>
          </a:p>
          <a:p>
            <a:r>
              <a:rPr lang="en-US" sz="1200" dirty="0" smtClean="0"/>
              <a:t>-Kinds/Qualifications</a:t>
            </a:r>
          </a:p>
          <a:p>
            <a:r>
              <a:rPr lang="en-US" sz="1200" dirty="0" smtClean="0"/>
              <a:t>-Anatomy</a:t>
            </a:r>
          </a:p>
          <a:p>
            <a:r>
              <a:rPr lang="en-US" sz="1200" dirty="0" smtClean="0"/>
              <a:t>-How</a:t>
            </a:r>
            <a:endParaRPr lang="en-US" sz="1200" dirty="0"/>
          </a:p>
        </p:txBody>
      </p:sp>
      <p:sp>
        <p:nvSpPr>
          <p:cNvPr id="2" name="TextBox 1"/>
          <p:cNvSpPr txBox="1"/>
          <p:nvPr/>
        </p:nvSpPr>
        <p:spPr>
          <a:xfrm>
            <a:off x="5334000" y="3352800"/>
            <a:ext cx="1600200" cy="1217128"/>
          </a:xfrm>
          <a:prstGeom prst="rect">
            <a:avLst/>
          </a:prstGeom>
          <a:solidFill>
            <a:schemeClr val="accent6">
              <a:lumMod val="40000"/>
              <a:lumOff val="60000"/>
            </a:schemeClr>
          </a:solidFill>
        </p:spPr>
        <p:txBody>
          <a:bodyPr wrap="square" rtlCol="0">
            <a:spAutoFit/>
          </a:bodyPr>
          <a:lstStyle/>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RALLCP</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-Readability</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-Accuracy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-Legibility</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-Legality</a:t>
            </a:r>
            <a:endParaRPr lang="en-GB" altLang="en-US" sz="1200" dirty="0">
              <a:solidFill>
                <a:srgbClr val="000000"/>
              </a:solidFill>
              <a:cs typeface="Times New Roman" panose="02020603050405020304" pitchFamily="18" charset="0"/>
            </a:endParaRPr>
          </a:p>
          <a:p>
            <a:pPr>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a:t>
            </a:r>
            <a:r>
              <a:rPr lang="en-GB" altLang="en-US" sz="1200" dirty="0">
                <a:solidFill>
                  <a:srgbClr val="000000"/>
                </a:solidFill>
                <a:cs typeface="Times New Roman" panose="02020603050405020304" pitchFamily="18" charset="0"/>
              </a:rPr>
              <a:t>Consistency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-Production details</a:t>
            </a:r>
            <a:endParaRPr lang="en-GB" altLang="en-US" sz="1200" dirty="0">
              <a:solidFill>
                <a:srgbClr val="000000"/>
              </a:solidFill>
              <a:cs typeface="Times New Roman" panose="02020603050405020304" pitchFamily="18" charset="0"/>
            </a:endParaRPr>
          </a:p>
        </p:txBody>
      </p:sp>
      <p:sp>
        <p:nvSpPr>
          <p:cNvPr id="4" name="Left Brace 3"/>
          <p:cNvSpPr/>
          <p:nvPr/>
        </p:nvSpPr>
        <p:spPr bwMode="auto">
          <a:xfrm>
            <a:off x="5088496" y="1905000"/>
            <a:ext cx="245504" cy="2227312"/>
          </a:xfrm>
          <a:prstGeom prst="leftBrace">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8" name="Pentagon 7"/>
          <p:cNvSpPr/>
          <p:nvPr/>
        </p:nvSpPr>
        <p:spPr bwMode="auto">
          <a:xfrm>
            <a:off x="4711825" y="2438400"/>
            <a:ext cx="551655" cy="1219200"/>
          </a:xfrm>
          <a:prstGeom prst="homePlat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5W1H</a:t>
            </a:r>
          </a:p>
        </p:txBody>
      </p:sp>
      <p:sp>
        <p:nvSpPr>
          <p:cNvPr id="26" name="TextBox 25"/>
          <p:cNvSpPr txBox="1"/>
          <p:nvPr/>
        </p:nvSpPr>
        <p:spPr>
          <a:xfrm>
            <a:off x="5029200" y="5231738"/>
            <a:ext cx="3581400" cy="1384995"/>
          </a:xfrm>
          <a:prstGeom prst="rect">
            <a:avLst/>
          </a:prstGeom>
          <a:noFill/>
        </p:spPr>
        <p:txBody>
          <a:bodyPr wrap="square" rtlCol="0">
            <a:spAutoFit/>
          </a:bodyPr>
          <a:lstStyle/>
          <a:p>
            <a:r>
              <a:rPr lang="en-US" sz="1400" b="1" dirty="0" err="1" smtClean="0">
                <a:solidFill>
                  <a:schemeClr val="tx1"/>
                </a:solidFill>
              </a:rPr>
              <a:t>Gambar</a:t>
            </a:r>
            <a:r>
              <a:rPr lang="en-US" sz="1400" b="1" dirty="0" smtClean="0">
                <a:solidFill>
                  <a:schemeClr val="tx1"/>
                </a:solidFill>
              </a:rPr>
              <a:t> 2:</a:t>
            </a:r>
          </a:p>
          <a:p>
            <a:r>
              <a:rPr lang="en-US" sz="1400" dirty="0" smtClean="0">
                <a:solidFill>
                  <a:schemeClr val="tx1"/>
                </a:solidFill>
              </a:rPr>
              <a:t>Draft </a:t>
            </a:r>
            <a:r>
              <a:rPr lang="en-US" sz="1400" dirty="0" err="1" smtClean="0">
                <a:solidFill>
                  <a:schemeClr val="tx1"/>
                </a:solidFill>
              </a:rPr>
              <a:t>Rekomendasi</a:t>
            </a:r>
            <a:r>
              <a:rPr lang="en-US" sz="1400" dirty="0" smtClean="0">
                <a:solidFill>
                  <a:schemeClr val="tx1"/>
                </a:solidFill>
              </a:rPr>
              <a:t> </a:t>
            </a:r>
            <a:r>
              <a:rPr lang="en-US" sz="1400" dirty="0" err="1" smtClean="0">
                <a:solidFill>
                  <a:schemeClr val="tx1"/>
                </a:solidFill>
              </a:rPr>
              <a:t>Struktur</a:t>
            </a:r>
            <a:r>
              <a:rPr lang="en-US" sz="1400" dirty="0" smtClean="0">
                <a:solidFill>
                  <a:schemeClr val="tx1"/>
                </a:solidFill>
              </a:rPr>
              <a:t> </a:t>
            </a:r>
            <a:r>
              <a:rPr lang="en-US" sz="1400" dirty="0" err="1" smtClean="0">
                <a:solidFill>
                  <a:schemeClr val="tx1"/>
                </a:solidFill>
              </a:rPr>
              <a:t>Fisik</a:t>
            </a:r>
            <a:r>
              <a:rPr lang="en-US" sz="1400" dirty="0" smtClean="0">
                <a:solidFill>
                  <a:schemeClr val="tx1"/>
                </a:solidFill>
              </a:rPr>
              <a:t> </a:t>
            </a:r>
            <a:r>
              <a:rPr lang="en-US" sz="1400" dirty="0" err="1" smtClean="0">
                <a:solidFill>
                  <a:schemeClr val="tx1"/>
                </a:solidFill>
              </a:rPr>
              <a:t>Bahan</a:t>
            </a:r>
            <a:r>
              <a:rPr lang="en-US" sz="1400" dirty="0" smtClean="0">
                <a:solidFill>
                  <a:schemeClr val="tx1"/>
                </a:solidFill>
              </a:rPr>
              <a:t> Ajar Bahasa </a:t>
            </a:r>
            <a:r>
              <a:rPr lang="en-US" sz="1400" dirty="0" err="1" smtClean="0">
                <a:solidFill>
                  <a:schemeClr val="tx1"/>
                </a:solidFill>
              </a:rPr>
              <a:t>Inggris</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Tujuan</a:t>
            </a:r>
            <a:r>
              <a:rPr lang="en-US" sz="1400" dirty="0" smtClean="0">
                <a:solidFill>
                  <a:schemeClr val="tx1"/>
                </a:solidFill>
              </a:rPr>
              <a:t> </a:t>
            </a:r>
            <a:r>
              <a:rPr lang="en-US" sz="1400" dirty="0" err="1" smtClean="0">
                <a:solidFill>
                  <a:schemeClr val="tx1"/>
                </a:solidFill>
              </a:rPr>
              <a:t>Khusus</a:t>
            </a:r>
            <a:r>
              <a:rPr lang="en-US" sz="1400" dirty="0" smtClean="0">
                <a:solidFill>
                  <a:schemeClr val="tx1"/>
                </a:solidFill>
              </a:rPr>
              <a:t> </a:t>
            </a:r>
            <a:r>
              <a:rPr lang="en-US" sz="1400" dirty="0" err="1" smtClean="0">
                <a:solidFill>
                  <a:schemeClr val="tx1"/>
                </a:solidFill>
              </a:rPr>
              <a:t>Pendidikan</a:t>
            </a:r>
            <a:r>
              <a:rPr lang="en-US" sz="1400" dirty="0" smtClean="0">
                <a:solidFill>
                  <a:schemeClr val="tx1"/>
                </a:solidFill>
              </a:rPr>
              <a:t> </a:t>
            </a:r>
            <a:r>
              <a:rPr lang="en-US" sz="1400" dirty="0" err="1" smtClean="0">
                <a:solidFill>
                  <a:schemeClr val="tx1"/>
                </a:solidFill>
              </a:rPr>
              <a:t>Wirausaha</a:t>
            </a:r>
            <a:r>
              <a:rPr lang="en-US" sz="1400" dirty="0" smtClean="0">
                <a:solidFill>
                  <a:schemeClr val="tx1"/>
                </a:solidFill>
              </a:rPr>
              <a:t> </a:t>
            </a:r>
            <a:r>
              <a:rPr lang="en-US" sz="1400" dirty="0" err="1" smtClean="0">
                <a:solidFill>
                  <a:schemeClr val="tx1"/>
                </a:solidFill>
              </a:rPr>
              <a:t>Penerbitan</a:t>
            </a:r>
            <a:r>
              <a:rPr lang="en-US" sz="1400" dirty="0" smtClean="0">
                <a:solidFill>
                  <a:schemeClr val="tx1"/>
                </a:solidFill>
              </a:rPr>
              <a:t> </a:t>
            </a:r>
          </a:p>
          <a:p>
            <a:r>
              <a:rPr lang="en-US" sz="1400" dirty="0" smtClean="0">
                <a:solidFill>
                  <a:schemeClr val="tx1"/>
                </a:solidFill>
              </a:rPr>
              <a:t>(</a:t>
            </a:r>
            <a:r>
              <a:rPr lang="en-US" sz="1400" dirty="0" err="1" smtClean="0">
                <a:solidFill>
                  <a:schemeClr val="tx1"/>
                </a:solidFill>
              </a:rPr>
              <a:t>Publipreneur</a:t>
            </a:r>
            <a:r>
              <a:rPr lang="en-US" sz="1400" dirty="0" smtClean="0">
                <a:solidFill>
                  <a:schemeClr val="tx1"/>
                </a:solidFill>
              </a:rPr>
              <a:t> Based Language Learning-PBLL) </a:t>
            </a:r>
            <a:endParaRPr lang="en-US" sz="1400" dirty="0">
              <a:solidFill>
                <a:schemeClr val="tx1"/>
              </a:solidFill>
            </a:endParaRPr>
          </a:p>
        </p:txBody>
      </p:sp>
      <p:sp>
        <p:nvSpPr>
          <p:cNvPr id="24" name="Rectangle 23"/>
          <p:cNvSpPr/>
          <p:nvPr/>
        </p:nvSpPr>
        <p:spPr>
          <a:xfrm>
            <a:off x="2654425" y="4893804"/>
            <a:ext cx="2241898" cy="20655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t>Commisioning</a:t>
            </a:r>
            <a:r>
              <a:rPr lang="en-US" sz="1200" dirty="0" smtClean="0"/>
              <a:t> and </a:t>
            </a:r>
            <a:r>
              <a:rPr lang="en-US" sz="1200" dirty="0" err="1" smtClean="0"/>
              <a:t>Aquisition</a:t>
            </a:r>
            <a:endParaRPr lang="en-US" sz="1200" dirty="0" smtClean="0"/>
          </a:p>
          <a:p>
            <a:r>
              <a:rPr lang="en-US" sz="1200" dirty="0" smtClean="0"/>
              <a:t>Right</a:t>
            </a:r>
          </a:p>
          <a:p>
            <a:r>
              <a:rPr lang="en-US" sz="1200" dirty="0" smtClean="0"/>
              <a:t>Contract</a:t>
            </a:r>
          </a:p>
          <a:p>
            <a:r>
              <a:rPr lang="en-US" sz="1200" dirty="0" smtClean="0"/>
              <a:t>Design (Visual)</a:t>
            </a:r>
          </a:p>
          <a:p>
            <a:r>
              <a:rPr lang="en-US" sz="1200" dirty="0" smtClean="0"/>
              <a:t>Editorial Management</a:t>
            </a:r>
          </a:p>
          <a:p>
            <a:r>
              <a:rPr lang="en-US" sz="1200" dirty="0" smtClean="0"/>
              <a:t>Design (Structural)</a:t>
            </a:r>
          </a:p>
          <a:p>
            <a:r>
              <a:rPr lang="en-US" sz="1200" dirty="0" smtClean="0"/>
              <a:t>Editing</a:t>
            </a:r>
          </a:p>
          <a:p>
            <a:r>
              <a:rPr lang="en-US" sz="1200" dirty="0" smtClean="0"/>
              <a:t>Production</a:t>
            </a:r>
          </a:p>
          <a:p>
            <a:r>
              <a:rPr lang="en-US" sz="1200" dirty="0" smtClean="0"/>
              <a:t>Marketing and Direct Sales</a:t>
            </a:r>
            <a:endParaRPr lang="en-US" sz="1200" dirty="0"/>
          </a:p>
        </p:txBody>
      </p:sp>
      <p:sp>
        <p:nvSpPr>
          <p:cNvPr id="9" name="TextBox 8"/>
          <p:cNvSpPr txBox="1"/>
          <p:nvPr/>
        </p:nvSpPr>
        <p:spPr>
          <a:xfrm>
            <a:off x="7080919" y="1905000"/>
            <a:ext cx="996281" cy="461665"/>
          </a:xfrm>
          <a:prstGeom prst="rect">
            <a:avLst/>
          </a:prstGeom>
          <a:solidFill>
            <a:schemeClr val="accent1">
              <a:lumMod val="60000"/>
              <a:lumOff val="40000"/>
            </a:schemeClr>
          </a:solidFill>
        </p:spPr>
        <p:txBody>
          <a:bodyPr wrap="square" rtlCol="0">
            <a:spAutoFit/>
          </a:bodyPr>
          <a:lstStyle/>
          <a:p>
            <a:pPr algn="ctr"/>
            <a:r>
              <a:rPr lang="en-US" sz="1200" dirty="0" smtClean="0">
                <a:solidFill>
                  <a:schemeClr val="tx1"/>
                </a:solidFill>
              </a:rPr>
              <a:t>Role Play </a:t>
            </a:r>
          </a:p>
          <a:p>
            <a:pPr algn="ctr"/>
            <a:r>
              <a:rPr lang="en-US" sz="1200" dirty="0" smtClean="0">
                <a:solidFill>
                  <a:schemeClr val="tx1"/>
                </a:solidFill>
              </a:rPr>
              <a:t>Task Based</a:t>
            </a:r>
            <a:endParaRPr lang="en-US" sz="1200" dirty="0">
              <a:solidFill>
                <a:schemeClr val="tx1"/>
              </a:solidFill>
            </a:endParaRPr>
          </a:p>
        </p:txBody>
      </p:sp>
      <p:sp>
        <p:nvSpPr>
          <p:cNvPr id="39" name="Right Brace 38"/>
          <p:cNvSpPr/>
          <p:nvPr/>
        </p:nvSpPr>
        <p:spPr bwMode="auto">
          <a:xfrm>
            <a:off x="6934201" y="2192288"/>
            <a:ext cx="146718" cy="2074912"/>
          </a:xfrm>
          <a:prstGeom prst="righ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42" name="TextBox 41"/>
          <p:cNvSpPr txBox="1"/>
          <p:nvPr/>
        </p:nvSpPr>
        <p:spPr>
          <a:xfrm>
            <a:off x="8305799" y="2874131"/>
            <a:ext cx="838201" cy="461665"/>
          </a:xfrm>
          <a:prstGeom prst="rect">
            <a:avLst/>
          </a:prstGeom>
          <a:solidFill>
            <a:srgbClr val="00B050"/>
          </a:solidFill>
        </p:spPr>
        <p:txBody>
          <a:bodyPr wrap="square" rtlCol="0">
            <a:spAutoFit/>
          </a:bodyPr>
          <a:lstStyle/>
          <a:p>
            <a:r>
              <a:rPr lang="en-US" sz="1200" dirty="0" smtClean="0">
                <a:solidFill>
                  <a:schemeClr val="tx1"/>
                </a:solidFill>
              </a:rPr>
              <a:t>Self-Publisher</a:t>
            </a:r>
            <a:endParaRPr lang="en-US" sz="1200" dirty="0">
              <a:solidFill>
                <a:schemeClr val="tx1"/>
              </a:solidFill>
            </a:endParaRPr>
          </a:p>
        </p:txBody>
      </p:sp>
      <p:sp>
        <p:nvSpPr>
          <p:cNvPr id="43" name="Right Arrow 42"/>
          <p:cNvSpPr/>
          <p:nvPr/>
        </p:nvSpPr>
        <p:spPr bwMode="auto">
          <a:xfrm>
            <a:off x="8148731" y="2971800"/>
            <a:ext cx="157069" cy="25817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40394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p:nvPr/>
        </p:nvCxnSpPr>
        <p:spPr>
          <a:xfrm>
            <a:off x="3385592" y="629072"/>
            <a:ext cx="0" cy="56886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04800" y="609600"/>
            <a:ext cx="0" cy="52938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04800" y="609600"/>
            <a:ext cx="5760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4800" y="5867400"/>
            <a:ext cx="457200" cy="20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7504" y="1752600"/>
            <a:ext cx="465587" cy="2448272"/>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t>
            </a:r>
          </a:p>
          <a:p>
            <a:pPr algn="ctr"/>
            <a:r>
              <a:rPr lang="en-US" sz="3600" dirty="0" smtClean="0"/>
              <a:t>B</a:t>
            </a:r>
          </a:p>
          <a:p>
            <a:pPr algn="ctr"/>
            <a:r>
              <a:rPr lang="en-US" sz="3600" dirty="0" smtClean="0"/>
              <a:t>L</a:t>
            </a:r>
          </a:p>
          <a:p>
            <a:pPr algn="ctr"/>
            <a:r>
              <a:rPr lang="en-US" sz="3600" dirty="0"/>
              <a:t>L</a:t>
            </a:r>
          </a:p>
        </p:txBody>
      </p:sp>
      <p:sp>
        <p:nvSpPr>
          <p:cNvPr id="12" name="Rectangle 11"/>
          <p:cNvSpPr/>
          <p:nvPr/>
        </p:nvSpPr>
        <p:spPr>
          <a:xfrm>
            <a:off x="710208" y="2514600"/>
            <a:ext cx="1342256"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TECHNICAL </a:t>
            </a:r>
          </a:p>
          <a:p>
            <a:pPr algn="ctr"/>
            <a:r>
              <a:rPr lang="en-US" sz="1200" dirty="0" smtClean="0"/>
              <a:t>SKILLS</a:t>
            </a:r>
            <a:endParaRPr lang="en-US" sz="1200" dirty="0"/>
          </a:p>
        </p:txBody>
      </p:sp>
      <p:sp>
        <p:nvSpPr>
          <p:cNvPr id="13" name="Rectangle 12"/>
          <p:cNvSpPr/>
          <p:nvPr/>
        </p:nvSpPr>
        <p:spPr>
          <a:xfrm>
            <a:off x="710208" y="198512"/>
            <a:ext cx="1342255"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LANGUAGE </a:t>
            </a:r>
          </a:p>
          <a:p>
            <a:pPr algn="ctr"/>
            <a:r>
              <a:rPr lang="en-US" sz="1200" dirty="0" smtClean="0"/>
              <a:t>SKILLS</a:t>
            </a:r>
            <a:endParaRPr lang="en-US" sz="1200" dirty="0"/>
          </a:p>
        </p:txBody>
      </p:sp>
      <p:sp>
        <p:nvSpPr>
          <p:cNvPr id="14" name="Rectangle 13"/>
          <p:cNvSpPr/>
          <p:nvPr/>
        </p:nvSpPr>
        <p:spPr>
          <a:xfrm>
            <a:off x="710206" y="5486400"/>
            <a:ext cx="1314401"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PUBLISHING COMPETENCE</a:t>
            </a:r>
            <a:endParaRPr lang="en-US" sz="1200" dirty="0"/>
          </a:p>
        </p:txBody>
      </p:sp>
      <p:cxnSp>
        <p:nvCxnSpPr>
          <p:cNvPr id="17" name="Straight Arrow Connector 16"/>
          <p:cNvCxnSpPr/>
          <p:nvPr/>
        </p:nvCxnSpPr>
        <p:spPr>
          <a:xfrm>
            <a:off x="1447800" y="990600"/>
            <a:ext cx="0" cy="1548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47800" y="3352800"/>
            <a:ext cx="0" cy="213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771056" y="62880"/>
            <a:ext cx="1224136" cy="1080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Reading</a:t>
            </a:r>
          </a:p>
          <a:p>
            <a:r>
              <a:rPr lang="en-US" sz="1200" dirty="0" smtClean="0"/>
              <a:t>Writing</a:t>
            </a:r>
          </a:p>
          <a:p>
            <a:r>
              <a:rPr lang="en-US" sz="1200" dirty="0" smtClean="0"/>
              <a:t>Listening</a:t>
            </a:r>
          </a:p>
          <a:p>
            <a:r>
              <a:rPr lang="en-US" sz="1200" dirty="0" smtClean="0"/>
              <a:t>Speaking</a:t>
            </a:r>
            <a:endParaRPr lang="en-US" sz="1200" dirty="0"/>
          </a:p>
        </p:txBody>
      </p:sp>
      <p:sp>
        <p:nvSpPr>
          <p:cNvPr id="21" name="Rectangle 20"/>
          <p:cNvSpPr/>
          <p:nvPr/>
        </p:nvSpPr>
        <p:spPr>
          <a:xfrm>
            <a:off x="2471192" y="1447800"/>
            <a:ext cx="1774747" cy="2971800"/>
          </a:xfrm>
          <a:prstGeom prst="rect">
            <a:avLst/>
          </a:prstGeom>
          <a:solidFill>
            <a:schemeClr val="accent4">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Team-working</a:t>
            </a:r>
          </a:p>
          <a:p>
            <a:r>
              <a:rPr lang="en-US" sz="1200" dirty="0" smtClean="0"/>
              <a:t>Oral Communication</a:t>
            </a:r>
          </a:p>
          <a:p>
            <a:r>
              <a:rPr lang="en-US" sz="1200" dirty="0" smtClean="0"/>
              <a:t>Problem Solving</a:t>
            </a:r>
          </a:p>
          <a:p>
            <a:r>
              <a:rPr lang="en-US" sz="1200" dirty="0" smtClean="0"/>
              <a:t>Customer Handling</a:t>
            </a:r>
          </a:p>
          <a:p>
            <a:r>
              <a:rPr lang="en-US" sz="1200" dirty="0" smtClean="0"/>
              <a:t>Management</a:t>
            </a:r>
          </a:p>
          <a:p>
            <a:r>
              <a:rPr lang="en-US" sz="1200" dirty="0" smtClean="0"/>
              <a:t>IT User</a:t>
            </a:r>
          </a:p>
          <a:p>
            <a:r>
              <a:rPr lang="en-US" sz="1200" dirty="0" smtClean="0"/>
              <a:t>Technical and Practical</a:t>
            </a:r>
          </a:p>
          <a:p>
            <a:r>
              <a:rPr lang="en-US" sz="1200" dirty="0" smtClean="0"/>
              <a:t>Office Administration</a:t>
            </a:r>
          </a:p>
          <a:p>
            <a:r>
              <a:rPr lang="en-US" sz="1200" dirty="0" smtClean="0"/>
              <a:t>Written Communication</a:t>
            </a:r>
          </a:p>
          <a:p>
            <a:r>
              <a:rPr lang="en-US" sz="1200" dirty="0" smtClean="0"/>
              <a:t>Literacy</a:t>
            </a:r>
          </a:p>
          <a:p>
            <a:r>
              <a:rPr lang="en-US" sz="1200" dirty="0" smtClean="0"/>
              <a:t>Numeracy</a:t>
            </a:r>
          </a:p>
          <a:p>
            <a:r>
              <a:rPr lang="en-US" sz="1200" dirty="0" smtClean="0"/>
              <a:t>Foreign Language</a:t>
            </a:r>
          </a:p>
          <a:p>
            <a:r>
              <a:rPr lang="en-US" sz="1200" dirty="0" smtClean="0"/>
              <a:t>Grammatical</a:t>
            </a:r>
          </a:p>
          <a:p>
            <a:r>
              <a:rPr lang="en-US" sz="1200" dirty="0" smtClean="0"/>
              <a:t>Note-taking</a:t>
            </a:r>
          </a:p>
          <a:p>
            <a:r>
              <a:rPr lang="en-US" sz="1200" dirty="0" smtClean="0"/>
              <a:t>Negotiation</a:t>
            </a:r>
          </a:p>
          <a:p>
            <a:r>
              <a:rPr lang="en-US" sz="1200" dirty="0" smtClean="0"/>
              <a:t>Speed Reading</a:t>
            </a:r>
            <a:endParaRPr lang="en-US" sz="1200" dirty="0"/>
          </a:p>
        </p:txBody>
      </p:sp>
      <p:sp>
        <p:nvSpPr>
          <p:cNvPr id="22" name="Rectangle 21"/>
          <p:cNvSpPr/>
          <p:nvPr/>
        </p:nvSpPr>
        <p:spPr>
          <a:xfrm>
            <a:off x="7063978" y="2158008"/>
            <a:ext cx="1048240" cy="17281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Prewriting</a:t>
            </a:r>
          </a:p>
          <a:p>
            <a:r>
              <a:rPr lang="en-US" sz="1400" dirty="0" smtClean="0"/>
              <a:t>Drafting</a:t>
            </a:r>
          </a:p>
          <a:p>
            <a:r>
              <a:rPr lang="en-US" sz="1400" dirty="0" smtClean="0"/>
              <a:t>Revising</a:t>
            </a:r>
          </a:p>
          <a:p>
            <a:r>
              <a:rPr lang="en-US" sz="1400" dirty="0" smtClean="0"/>
              <a:t>Editing</a:t>
            </a:r>
          </a:p>
          <a:p>
            <a:r>
              <a:rPr lang="en-US" sz="1400" dirty="0" smtClean="0"/>
              <a:t>Publishing</a:t>
            </a:r>
          </a:p>
          <a:p>
            <a:r>
              <a:rPr lang="en-US" sz="1400" dirty="0" smtClean="0"/>
              <a:t>Marketing</a:t>
            </a:r>
          </a:p>
          <a:p>
            <a:r>
              <a:rPr lang="en-US" sz="1400" dirty="0" smtClean="0"/>
              <a:t>Delivering</a:t>
            </a:r>
            <a:endParaRPr lang="en-US" sz="1400" dirty="0"/>
          </a:p>
        </p:txBody>
      </p:sp>
      <p:cxnSp>
        <p:nvCxnSpPr>
          <p:cNvPr id="33" name="Straight Arrow Connector 32"/>
          <p:cNvCxnSpPr>
            <a:stCxn id="13" idx="3"/>
          </p:cNvCxnSpPr>
          <p:nvPr/>
        </p:nvCxnSpPr>
        <p:spPr>
          <a:xfrm>
            <a:off x="2052463" y="594556"/>
            <a:ext cx="269008" cy="150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57400" y="2895600"/>
            <a:ext cx="2640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p:cNvCxnSpPr>
          <p:nvPr/>
        </p:nvCxnSpPr>
        <p:spPr>
          <a:xfrm flipV="1">
            <a:off x="2024607" y="5867400"/>
            <a:ext cx="261393" cy="150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061993" y="1143000"/>
            <a:ext cx="1628032" cy="15479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NASKAH</a:t>
            </a:r>
          </a:p>
          <a:p>
            <a:r>
              <a:rPr lang="en-US" sz="1200" dirty="0" smtClean="0"/>
              <a:t>-Names</a:t>
            </a:r>
          </a:p>
          <a:p>
            <a:r>
              <a:rPr lang="en-US" sz="1200" dirty="0" smtClean="0"/>
              <a:t>-Accessories</a:t>
            </a:r>
          </a:p>
          <a:p>
            <a:r>
              <a:rPr lang="en-US" sz="1200" dirty="0" smtClean="0"/>
              <a:t>-Sources</a:t>
            </a:r>
          </a:p>
          <a:p>
            <a:r>
              <a:rPr lang="en-US" sz="1200" dirty="0" smtClean="0"/>
              <a:t>-Kinds/Qualifications</a:t>
            </a:r>
          </a:p>
          <a:p>
            <a:r>
              <a:rPr lang="en-US" sz="1200" dirty="0" smtClean="0"/>
              <a:t>-Anatomy</a:t>
            </a:r>
          </a:p>
          <a:p>
            <a:r>
              <a:rPr lang="en-US" sz="1200" dirty="0" smtClean="0"/>
              <a:t>-How</a:t>
            </a:r>
            <a:endParaRPr lang="en-US" sz="1200" dirty="0"/>
          </a:p>
        </p:txBody>
      </p:sp>
      <p:sp>
        <p:nvSpPr>
          <p:cNvPr id="2" name="TextBox 1"/>
          <p:cNvSpPr txBox="1"/>
          <p:nvPr/>
        </p:nvSpPr>
        <p:spPr>
          <a:xfrm>
            <a:off x="5061993" y="3352800"/>
            <a:ext cx="1628032" cy="1217128"/>
          </a:xfrm>
          <a:prstGeom prst="rect">
            <a:avLst/>
          </a:prstGeom>
          <a:solidFill>
            <a:schemeClr val="accent6">
              <a:lumMod val="40000"/>
              <a:lumOff val="60000"/>
            </a:schemeClr>
          </a:solidFill>
        </p:spPr>
        <p:txBody>
          <a:bodyPr wrap="square" rtlCol="0">
            <a:spAutoFit/>
          </a:bodyPr>
          <a:lstStyle/>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RALLCP</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-Readability</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-Accuracy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-Legibility</a:t>
            </a:r>
            <a:endParaRPr lang="en-GB" altLang="en-US" sz="1200" dirty="0">
              <a:solidFill>
                <a:srgbClr val="000000"/>
              </a:solidFill>
              <a:cs typeface="Times New Roman" panose="02020603050405020304" pitchFamily="18" charset="0"/>
            </a:endParaRP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-Legality</a:t>
            </a:r>
            <a:endParaRPr lang="en-GB" altLang="en-US" sz="1200" dirty="0">
              <a:solidFill>
                <a:srgbClr val="000000"/>
              </a:solidFill>
              <a:cs typeface="Times New Roman" panose="02020603050405020304" pitchFamily="18" charset="0"/>
            </a:endParaRPr>
          </a:p>
          <a:p>
            <a:pPr>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a:t>
            </a:r>
            <a:r>
              <a:rPr lang="en-GB" altLang="en-US" sz="1200" dirty="0">
                <a:solidFill>
                  <a:srgbClr val="000000"/>
                </a:solidFill>
                <a:cs typeface="Times New Roman" panose="02020603050405020304" pitchFamily="18" charset="0"/>
              </a:rPr>
              <a:t>Consistency</a:t>
            </a:r>
          </a:p>
          <a:p>
            <a:pPr lvl="0">
              <a:lnSpc>
                <a:spcPct val="87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200" dirty="0" smtClean="0">
                <a:solidFill>
                  <a:srgbClr val="000000"/>
                </a:solidFill>
                <a:cs typeface="Times New Roman" panose="02020603050405020304" pitchFamily="18" charset="0"/>
              </a:rPr>
              <a:t>-Production details</a:t>
            </a:r>
            <a:endParaRPr lang="en-GB" altLang="en-US" sz="1200" dirty="0">
              <a:solidFill>
                <a:srgbClr val="000000"/>
              </a:solidFill>
              <a:cs typeface="Times New Roman" panose="02020603050405020304" pitchFamily="18" charset="0"/>
            </a:endParaRPr>
          </a:p>
        </p:txBody>
      </p:sp>
      <p:sp>
        <p:nvSpPr>
          <p:cNvPr id="4" name="Left Brace 3"/>
          <p:cNvSpPr/>
          <p:nvPr/>
        </p:nvSpPr>
        <p:spPr bwMode="auto">
          <a:xfrm>
            <a:off x="4680993" y="1963688"/>
            <a:ext cx="348208" cy="2074912"/>
          </a:xfrm>
          <a:prstGeom prst="leftBrace">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8" name="Pentagon 7"/>
          <p:cNvSpPr/>
          <p:nvPr/>
        </p:nvSpPr>
        <p:spPr bwMode="auto">
          <a:xfrm>
            <a:off x="4528592" y="2438400"/>
            <a:ext cx="381001" cy="1219200"/>
          </a:xfrm>
          <a:prstGeom prst="homePlat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US"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rPr>
              <a:t>5W1H</a:t>
            </a:r>
          </a:p>
        </p:txBody>
      </p:sp>
      <p:sp>
        <p:nvSpPr>
          <p:cNvPr id="26" name="TextBox 25"/>
          <p:cNvSpPr txBox="1"/>
          <p:nvPr/>
        </p:nvSpPr>
        <p:spPr>
          <a:xfrm>
            <a:off x="4798131" y="5318628"/>
            <a:ext cx="4223793" cy="1169551"/>
          </a:xfrm>
          <a:prstGeom prst="rect">
            <a:avLst/>
          </a:prstGeom>
          <a:noFill/>
        </p:spPr>
        <p:txBody>
          <a:bodyPr wrap="square" rtlCol="0">
            <a:spAutoFit/>
          </a:bodyPr>
          <a:lstStyle/>
          <a:p>
            <a:r>
              <a:rPr lang="en-US" sz="1400" b="1" dirty="0" err="1" smtClean="0">
                <a:solidFill>
                  <a:schemeClr val="tx1"/>
                </a:solidFill>
              </a:rPr>
              <a:t>Gambar</a:t>
            </a:r>
            <a:r>
              <a:rPr lang="en-US" sz="1400" b="1" dirty="0" smtClean="0">
                <a:solidFill>
                  <a:schemeClr val="tx1"/>
                </a:solidFill>
              </a:rPr>
              <a:t> 3</a:t>
            </a:r>
          </a:p>
          <a:p>
            <a:r>
              <a:rPr lang="en-US" sz="1400" dirty="0" err="1" smtClean="0">
                <a:solidFill>
                  <a:schemeClr val="tx1"/>
                </a:solidFill>
              </a:rPr>
              <a:t>Struktur</a:t>
            </a:r>
            <a:r>
              <a:rPr lang="en-US" sz="1400" dirty="0" smtClean="0">
                <a:solidFill>
                  <a:schemeClr val="tx1"/>
                </a:solidFill>
              </a:rPr>
              <a:t> Final </a:t>
            </a:r>
            <a:r>
              <a:rPr lang="en-US" sz="1400" dirty="0" err="1" smtClean="0">
                <a:solidFill>
                  <a:schemeClr val="tx1"/>
                </a:solidFill>
              </a:rPr>
              <a:t>Fisik</a:t>
            </a:r>
            <a:r>
              <a:rPr lang="en-US" sz="1400" dirty="0" smtClean="0">
                <a:solidFill>
                  <a:schemeClr val="tx1"/>
                </a:solidFill>
              </a:rPr>
              <a:t> </a:t>
            </a:r>
            <a:r>
              <a:rPr lang="en-US" sz="1400" dirty="0" err="1" smtClean="0">
                <a:solidFill>
                  <a:schemeClr val="tx1"/>
                </a:solidFill>
              </a:rPr>
              <a:t>Bahan</a:t>
            </a:r>
            <a:r>
              <a:rPr lang="en-US" sz="1400" dirty="0" smtClean="0">
                <a:solidFill>
                  <a:schemeClr val="tx1"/>
                </a:solidFill>
              </a:rPr>
              <a:t> Ajar Bahasa </a:t>
            </a:r>
            <a:r>
              <a:rPr lang="en-US" sz="1400" dirty="0" err="1" smtClean="0">
                <a:solidFill>
                  <a:schemeClr val="tx1"/>
                </a:solidFill>
              </a:rPr>
              <a:t>Inggris</a:t>
            </a:r>
            <a:r>
              <a:rPr lang="en-US" sz="1400" dirty="0" smtClean="0">
                <a:solidFill>
                  <a:schemeClr val="tx1"/>
                </a:solidFill>
              </a:rPr>
              <a:t> </a:t>
            </a:r>
            <a:r>
              <a:rPr lang="en-US" sz="1400" dirty="0" err="1" smtClean="0">
                <a:solidFill>
                  <a:schemeClr val="tx1"/>
                </a:solidFill>
              </a:rPr>
              <a:t>untuk</a:t>
            </a:r>
            <a:r>
              <a:rPr lang="en-US" sz="1400" dirty="0" smtClean="0">
                <a:solidFill>
                  <a:schemeClr val="tx1"/>
                </a:solidFill>
              </a:rPr>
              <a:t> </a:t>
            </a:r>
            <a:r>
              <a:rPr lang="en-US" sz="1400" dirty="0" err="1" smtClean="0">
                <a:solidFill>
                  <a:schemeClr val="tx1"/>
                </a:solidFill>
              </a:rPr>
              <a:t>Tujuan</a:t>
            </a:r>
            <a:r>
              <a:rPr lang="en-US" sz="1400" dirty="0" smtClean="0">
                <a:solidFill>
                  <a:schemeClr val="tx1"/>
                </a:solidFill>
              </a:rPr>
              <a:t> </a:t>
            </a:r>
            <a:r>
              <a:rPr lang="en-US" sz="1400" dirty="0" err="1" smtClean="0">
                <a:solidFill>
                  <a:schemeClr val="tx1"/>
                </a:solidFill>
              </a:rPr>
              <a:t>Khusus</a:t>
            </a:r>
            <a:r>
              <a:rPr lang="en-US" sz="1400" dirty="0" smtClean="0">
                <a:solidFill>
                  <a:schemeClr val="tx1"/>
                </a:solidFill>
              </a:rPr>
              <a:t> </a:t>
            </a:r>
            <a:r>
              <a:rPr lang="en-US" sz="1400" dirty="0" err="1" smtClean="0">
                <a:solidFill>
                  <a:schemeClr val="tx1"/>
                </a:solidFill>
              </a:rPr>
              <a:t>Pendidikan</a:t>
            </a:r>
            <a:r>
              <a:rPr lang="en-US" sz="1400" dirty="0" smtClean="0">
                <a:solidFill>
                  <a:schemeClr val="tx1"/>
                </a:solidFill>
              </a:rPr>
              <a:t> </a:t>
            </a:r>
            <a:r>
              <a:rPr lang="en-US" sz="1400" dirty="0" err="1" smtClean="0">
                <a:solidFill>
                  <a:schemeClr val="tx1"/>
                </a:solidFill>
              </a:rPr>
              <a:t>Wirausaha</a:t>
            </a:r>
            <a:r>
              <a:rPr lang="en-US" sz="1400" dirty="0" smtClean="0">
                <a:solidFill>
                  <a:schemeClr val="tx1"/>
                </a:solidFill>
              </a:rPr>
              <a:t> </a:t>
            </a:r>
            <a:r>
              <a:rPr lang="en-US" sz="1400" dirty="0" err="1" smtClean="0">
                <a:solidFill>
                  <a:schemeClr val="tx1"/>
                </a:solidFill>
              </a:rPr>
              <a:t>Penerbitan</a:t>
            </a:r>
            <a:r>
              <a:rPr lang="en-US" sz="1400" dirty="0" smtClean="0">
                <a:solidFill>
                  <a:schemeClr val="tx1"/>
                </a:solidFill>
              </a:rPr>
              <a:t> </a:t>
            </a:r>
          </a:p>
          <a:p>
            <a:r>
              <a:rPr lang="en-US" sz="1400" dirty="0" smtClean="0">
                <a:solidFill>
                  <a:schemeClr val="tx1"/>
                </a:solidFill>
              </a:rPr>
              <a:t>(</a:t>
            </a:r>
            <a:r>
              <a:rPr lang="en-US" sz="1400" dirty="0" err="1" smtClean="0">
                <a:solidFill>
                  <a:schemeClr val="tx1"/>
                </a:solidFill>
              </a:rPr>
              <a:t>Publipreneur</a:t>
            </a:r>
            <a:r>
              <a:rPr lang="en-US" sz="1400" dirty="0" smtClean="0">
                <a:solidFill>
                  <a:schemeClr val="tx1"/>
                </a:solidFill>
              </a:rPr>
              <a:t> Based Language Learning-PBLL) </a:t>
            </a:r>
            <a:endParaRPr lang="en-US" sz="1400" dirty="0">
              <a:solidFill>
                <a:schemeClr val="tx1"/>
              </a:solidFill>
            </a:endParaRPr>
          </a:p>
        </p:txBody>
      </p:sp>
      <p:sp>
        <p:nvSpPr>
          <p:cNvPr id="24" name="Rectangle 23"/>
          <p:cNvSpPr/>
          <p:nvPr/>
        </p:nvSpPr>
        <p:spPr>
          <a:xfrm>
            <a:off x="2318792" y="4716252"/>
            <a:ext cx="2133600" cy="20655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t>Commisioning</a:t>
            </a:r>
            <a:r>
              <a:rPr lang="en-US" sz="1200" dirty="0" smtClean="0"/>
              <a:t> and </a:t>
            </a:r>
            <a:r>
              <a:rPr lang="en-US" sz="1200" dirty="0" err="1" smtClean="0"/>
              <a:t>Aquisition</a:t>
            </a:r>
            <a:endParaRPr lang="en-US" sz="1200" dirty="0" smtClean="0"/>
          </a:p>
          <a:p>
            <a:r>
              <a:rPr lang="en-US" sz="1200" dirty="0" smtClean="0"/>
              <a:t>Right</a:t>
            </a:r>
          </a:p>
          <a:p>
            <a:r>
              <a:rPr lang="en-US" sz="1200" dirty="0" smtClean="0"/>
              <a:t>Contract</a:t>
            </a:r>
          </a:p>
          <a:p>
            <a:r>
              <a:rPr lang="en-US" sz="1200" dirty="0" smtClean="0"/>
              <a:t>Design (Visual)</a:t>
            </a:r>
          </a:p>
          <a:p>
            <a:r>
              <a:rPr lang="en-US" sz="1200" dirty="0" smtClean="0"/>
              <a:t>Editorial Management</a:t>
            </a:r>
          </a:p>
          <a:p>
            <a:r>
              <a:rPr lang="en-US" sz="1200" dirty="0" smtClean="0"/>
              <a:t>Design (Structural)</a:t>
            </a:r>
          </a:p>
          <a:p>
            <a:r>
              <a:rPr lang="en-US" sz="1200" dirty="0" smtClean="0"/>
              <a:t>Editing</a:t>
            </a:r>
          </a:p>
          <a:p>
            <a:r>
              <a:rPr lang="en-US" sz="1200" dirty="0" smtClean="0"/>
              <a:t>Production</a:t>
            </a:r>
          </a:p>
          <a:p>
            <a:r>
              <a:rPr lang="en-US" sz="1200" dirty="0" smtClean="0"/>
              <a:t>Marketing and Direct Sales</a:t>
            </a:r>
            <a:endParaRPr lang="en-US" sz="1200" dirty="0"/>
          </a:p>
        </p:txBody>
      </p:sp>
      <p:sp>
        <p:nvSpPr>
          <p:cNvPr id="25" name="Rectangle 24"/>
          <p:cNvSpPr/>
          <p:nvPr/>
        </p:nvSpPr>
        <p:spPr>
          <a:xfrm>
            <a:off x="8394873" y="1074948"/>
            <a:ext cx="734144" cy="357325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SELF-</a:t>
            </a:r>
            <a:r>
              <a:rPr lang="en-US" dirty="0" smtClean="0"/>
              <a:t>P</a:t>
            </a:r>
          </a:p>
          <a:p>
            <a:pPr algn="ctr"/>
            <a:r>
              <a:rPr lang="en-US" dirty="0" smtClean="0"/>
              <a:t>U</a:t>
            </a:r>
          </a:p>
          <a:p>
            <a:pPr algn="ctr"/>
            <a:r>
              <a:rPr lang="en-US" dirty="0" smtClean="0"/>
              <a:t>B</a:t>
            </a:r>
          </a:p>
          <a:p>
            <a:pPr algn="ctr"/>
            <a:r>
              <a:rPr lang="en-US" dirty="0" smtClean="0"/>
              <a:t>L</a:t>
            </a:r>
          </a:p>
          <a:p>
            <a:pPr algn="ctr"/>
            <a:r>
              <a:rPr lang="en-US" dirty="0" smtClean="0"/>
              <a:t>I</a:t>
            </a:r>
          </a:p>
          <a:p>
            <a:pPr algn="ctr"/>
            <a:r>
              <a:rPr lang="en-US" dirty="0" smtClean="0"/>
              <a:t>S</a:t>
            </a:r>
          </a:p>
          <a:p>
            <a:pPr algn="ctr"/>
            <a:r>
              <a:rPr lang="en-US" dirty="0" smtClean="0"/>
              <a:t>H</a:t>
            </a:r>
          </a:p>
          <a:p>
            <a:pPr algn="ctr"/>
            <a:r>
              <a:rPr lang="en-US" dirty="0" smtClean="0"/>
              <a:t>E</a:t>
            </a:r>
          </a:p>
          <a:p>
            <a:pPr algn="ctr"/>
            <a:r>
              <a:rPr lang="en-US" dirty="0" smtClean="0"/>
              <a:t>R</a:t>
            </a:r>
          </a:p>
          <a:p>
            <a:pPr algn="ctr"/>
            <a:r>
              <a:rPr lang="en-US" dirty="0" smtClean="0"/>
              <a:t>S</a:t>
            </a:r>
            <a:endParaRPr lang="en-US" dirty="0"/>
          </a:p>
        </p:txBody>
      </p:sp>
      <p:sp>
        <p:nvSpPr>
          <p:cNvPr id="9" name="TextBox 8"/>
          <p:cNvSpPr txBox="1"/>
          <p:nvPr/>
        </p:nvSpPr>
        <p:spPr>
          <a:xfrm>
            <a:off x="7063979" y="1696343"/>
            <a:ext cx="1048240" cy="461665"/>
          </a:xfrm>
          <a:prstGeom prst="rect">
            <a:avLst/>
          </a:prstGeom>
          <a:solidFill>
            <a:schemeClr val="accent1">
              <a:lumMod val="60000"/>
              <a:lumOff val="40000"/>
            </a:schemeClr>
          </a:solidFill>
        </p:spPr>
        <p:txBody>
          <a:bodyPr wrap="square" rtlCol="0">
            <a:spAutoFit/>
          </a:bodyPr>
          <a:lstStyle/>
          <a:p>
            <a:pPr algn="ctr"/>
            <a:r>
              <a:rPr lang="en-US" sz="1200" dirty="0" smtClean="0">
                <a:solidFill>
                  <a:schemeClr val="tx1"/>
                </a:solidFill>
              </a:rPr>
              <a:t>Role Play </a:t>
            </a:r>
          </a:p>
          <a:p>
            <a:pPr algn="ctr"/>
            <a:r>
              <a:rPr lang="en-US" sz="1200" dirty="0" smtClean="0">
                <a:solidFill>
                  <a:schemeClr val="tx1"/>
                </a:solidFill>
              </a:rPr>
              <a:t>Task Based</a:t>
            </a:r>
            <a:endParaRPr lang="en-US" sz="1200" dirty="0">
              <a:solidFill>
                <a:schemeClr val="tx1"/>
              </a:solidFill>
            </a:endParaRPr>
          </a:p>
        </p:txBody>
      </p:sp>
      <p:sp>
        <p:nvSpPr>
          <p:cNvPr id="10" name="Right Arrow 9"/>
          <p:cNvSpPr/>
          <p:nvPr/>
        </p:nvSpPr>
        <p:spPr bwMode="auto">
          <a:xfrm>
            <a:off x="8112218" y="2615952"/>
            <a:ext cx="241483" cy="5844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19" name="Rectangle 18"/>
          <p:cNvSpPr/>
          <p:nvPr/>
        </p:nvSpPr>
        <p:spPr bwMode="auto">
          <a:xfrm>
            <a:off x="2286000" y="0"/>
            <a:ext cx="2242594" cy="6858000"/>
          </a:xfrm>
          <a:prstGeom prst="rect">
            <a:avLst/>
          </a:prstGeom>
          <a:noFill/>
          <a:ln w="381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23" name="Right Brace 22"/>
          <p:cNvSpPr/>
          <p:nvPr/>
        </p:nvSpPr>
        <p:spPr bwMode="auto">
          <a:xfrm>
            <a:off x="6731197" y="1963688"/>
            <a:ext cx="373212" cy="2074912"/>
          </a:xfrm>
          <a:prstGeom prst="righ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28" name="Up-Down Arrow 27"/>
          <p:cNvSpPr/>
          <p:nvPr/>
        </p:nvSpPr>
        <p:spPr bwMode="auto">
          <a:xfrm>
            <a:off x="5671592" y="2708920"/>
            <a:ext cx="228600" cy="643880"/>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42" name="Rectangle 41"/>
          <p:cNvSpPr/>
          <p:nvPr/>
        </p:nvSpPr>
        <p:spPr bwMode="auto">
          <a:xfrm>
            <a:off x="5029200" y="1029162"/>
            <a:ext cx="1701997" cy="357325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solidFill>
                  <a:schemeClr val="accent6">
                    <a:lumMod val="50000"/>
                  </a:schemeClr>
                </a:solidFill>
              </a:ln>
              <a:effectLst/>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46396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67225" y="3267075"/>
            <a:ext cx="46038" cy="3162300"/>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3554" name="Group 2"/>
          <p:cNvGrpSpPr>
            <a:grpSpLocks/>
          </p:cNvGrpSpPr>
          <p:nvPr/>
        </p:nvGrpSpPr>
        <p:grpSpPr bwMode="auto">
          <a:xfrm>
            <a:off x="280988" y="1122363"/>
            <a:ext cx="4221162" cy="574675"/>
            <a:chOff x="177" y="707"/>
            <a:chExt cx="2659" cy="362"/>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 y="707"/>
              <a:ext cx="2659" cy="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4"/>
            <p:cNvSpPr txBox="1">
              <a:spLocks noChangeArrowheads="1"/>
            </p:cNvSpPr>
            <p:nvPr/>
          </p:nvSpPr>
          <p:spPr bwMode="auto">
            <a:xfrm>
              <a:off x="189" y="720"/>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400">
                  <a:solidFill>
                    <a:srgbClr val="FFF0C2"/>
                  </a:solidFill>
                </a:rPr>
                <a:t>THEORETICAL BENEFITS</a:t>
              </a:r>
            </a:p>
          </p:txBody>
        </p:sp>
      </p:grpSp>
      <p:sp>
        <p:nvSpPr>
          <p:cNvPr id="23557" name="Rectangle 5"/>
          <p:cNvSpPr>
            <a:spLocks noChangeArrowheads="1"/>
          </p:cNvSpPr>
          <p:nvPr/>
        </p:nvSpPr>
        <p:spPr bwMode="auto">
          <a:xfrm>
            <a:off x="4532313" y="1143000"/>
            <a:ext cx="46037" cy="2124075"/>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8" name="Rectangle 6"/>
          <p:cNvSpPr>
            <a:spLocks noChangeArrowheads="1"/>
          </p:cNvSpPr>
          <p:nvPr/>
        </p:nvSpPr>
        <p:spPr bwMode="auto">
          <a:xfrm>
            <a:off x="4684713" y="1143000"/>
            <a:ext cx="46037" cy="2124075"/>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3559" name="Group 7"/>
          <p:cNvGrpSpPr>
            <a:grpSpLocks/>
          </p:cNvGrpSpPr>
          <p:nvPr/>
        </p:nvGrpSpPr>
        <p:grpSpPr bwMode="auto">
          <a:xfrm>
            <a:off x="4700588" y="2749550"/>
            <a:ext cx="4221162" cy="576263"/>
            <a:chOff x="2961" y="1732"/>
            <a:chExt cx="2659" cy="363"/>
          </a:xfrm>
        </p:grpSpPr>
        <p:pic>
          <p:nvPicPr>
            <p:cNvPr id="235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1732"/>
              <a:ext cx="2659"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1" name="Text Box 9"/>
            <p:cNvSpPr txBox="1">
              <a:spLocks noChangeArrowheads="1"/>
            </p:cNvSpPr>
            <p:nvPr/>
          </p:nvSpPr>
          <p:spPr bwMode="auto">
            <a:xfrm>
              <a:off x="2973" y="1743"/>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solidFill>
                    <a:srgbClr val="FFFFFF"/>
                  </a:solidFill>
                </a:rPr>
                <a:t>PRACTICAL BENEFITS</a:t>
              </a:r>
            </a:p>
          </p:txBody>
        </p:sp>
      </p:grpSp>
      <p:sp>
        <p:nvSpPr>
          <p:cNvPr id="23562" name="Rectangle 10"/>
          <p:cNvSpPr>
            <a:spLocks noChangeArrowheads="1"/>
          </p:cNvSpPr>
          <p:nvPr/>
        </p:nvSpPr>
        <p:spPr bwMode="auto">
          <a:xfrm>
            <a:off x="4562475" y="3267075"/>
            <a:ext cx="80963" cy="3162300"/>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3" name="Text Box 11"/>
          <p:cNvSpPr txBox="1">
            <a:spLocks noChangeArrowheads="1"/>
          </p:cNvSpPr>
          <p:nvPr/>
        </p:nvSpPr>
        <p:spPr bwMode="auto">
          <a:xfrm>
            <a:off x="300038" y="1776413"/>
            <a:ext cx="4191000" cy="398462"/>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000">
                <a:latin typeface="Calibri" panose="020F0502020204030204" pitchFamily="34" charset="0"/>
              </a:rPr>
              <a:t>Strengtening the exising theory</a:t>
            </a:r>
          </a:p>
        </p:txBody>
      </p:sp>
      <p:sp>
        <p:nvSpPr>
          <p:cNvPr id="23564" name="Text Box 12"/>
          <p:cNvSpPr txBox="1">
            <a:spLocks noChangeArrowheads="1"/>
          </p:cNvSpPr>
          <p:nvPr/>
        </p:nvSpPr>
        <p:spPr bwMode="auto">
          <a:xfrm>
            <a:off x="4702175" y="3400425"/>
            <a:ext cx="4191000" cy="398463"/>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Educators (Lecturer, Teacher, Trainer)</a:t>
            </a:r>
          </a:p>
        </p:txBody>
      </p:sp>
      <p:sp>
        <p:nvSpPr>
          <p:cNvPr id="23565" name="AutoShape 13"/>
          <p:cNvSpPr>
            <a:spLocks noChangeArrowheads="1"/>
          </p:cNvSpPr>
          <p:nvPr/>
        </p:nvSpPr>
        <p:spPr bwMode="auto">
          <a:xfrm>
            <a:off x="4765675" y="1928813"/>
            <a:ext cx="304800" cy="381000"/>
          </a:xfrm>
          <a:prstGeom prst="chevron">
            <a:avLst>
              <a:gd name="adj" fmla="val 50000"/>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6" name="AutoShape 14"/>
          <p:cNvSpPr>
            <a:spLocks noChangeArrowheads="1"/>
          </p:cNvSpPr>
          <p:nvPr/>
        </p:nvSpPr>
        <p:spPr bwMode="auto">
          <a:xfrm flipH="1">
            <a:off x="4106863" y="4333875"/>
            <a:ext cx="304800" cy="381000"/>
          </a:xfrm>
          <a:prstGeom prst="chevron">
            <a:avLst>
              <a:gd name="adj" fmla="val 50000"/>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7" name="Text Box 15"/>
          <p:cNvSpPr txBox="1">
            <a:spLocks noChangeArrowheads="1"/>
          </p:cNvSpPr>
          <p:nvPr/>
        </p:nvSpPr>
        <p:spPr bwMode="auto">
          <a:xfrm>
            <a:off x="300038" y="2286000"/>
            <a:ext cx="4191000" cy="398463"/>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000">
                <a:latin typeface="Calibri" panose="020F0502020204030204" pitchFamily="34" charset="0"/>
              </a:rPr>
              <a:t>Knowledge Enhancement</a:t>
            </a:r>
          </a:p>
        </p:txBody>
      </p:sp>
      <p:sp>
        <p:nvSpPr>
          <p:cNvPr id="23568" name="Text Box 16"/>
          <p:cNvSpPr txBox="1">
            <a:spLocks noChangeArrowheads="1"/>
          </p:cNvSpPr>
          <p:nvPr/>
        </p:nvSpPr>
        <p:spPr bwMode="auto">
          <a:xfrm>
            <a:off x="300038" y="2814638"/>
            <a:ext cx="4191000" cy="398462"/>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000">
                <a:latin typeface="Calibri" panose="020F0502020204030204" pitchFamily="34" charset="0"/>
              </a:rPr>
              <a:t>Educational Concept Contribution</a:t>
            </a:r>
          </a:p>
        </p:txBody>
      </p:sp>
      <p:sp>
        <p:nvSpPr>
          <p:cNvPr id="23569" name="Text Box 17"/>
          <p:cNvSpPr txBox="1">
            <a:spLocks noChangeArrowheads="1"/>
          </p:cNvSpPr>
          <p:nvPr/>
        </p:nvSpPr>
        <p:spPr bwMode="auto">
          <a:xfrm>
            <a:off x="4719638" y="3910013"/>
            <a:ext cx="4191000" cy="39846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Students</a:t>
            </a:r>
          </a:p>
        </p:txBody>
      </p:sp>
      <p:sp>
        <p:nvSpPr>
          <p:cNvPr id="23570" name="Text Box 18"/>
          <p:cNvSpPr txBox="1">
            <a:spLocks noChangeArrowheads="1"/>
          </p:cNvSpPr>
          <p:nvPr/>
        </p:nvSpPr>
        <p:spPr bwMode="auto">
          <a:xfrm>
            <a:off x="4714875" y="4410075"/>
            <a:ext cx="4191000" cy="398463"/>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Institutions</a:t>
            </a:r>
          </a:p>
        </p:txBody>
      </p:sp>
      <p:sp>
        <p:nvSpPr>
          <p:cNvPr id="23571" name="Text Box 19"/>
          <p:cNvSpPr txBox="1">
            <a:spLocks noChangeArrowheads="1"/>
          </p:cNvSpPr>
          <p:nvPr/>
        </p:nvSpPr>
        <p:spPr bwMode="auto">
          <a:xfrm>
            <a:off x="4732338" y="4910138"/>
            <a:ext cx="4191000" cy="39846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Publishing and Other Creative Industry</a:t>
            </a:r>
          </a:p>
        </p:txBody>
      </p:sp>
      <p:sp>
        <p:nvSpPr>
          <p:cNvPr id="23572" name="Text Box 20"/>
          <p:cNvSpPr txBox="1">
            <a:spLocks noChangeArrowheads="1"/>
          </p:cNvSpPr>
          <p:nvPr/>
        </p:nvSpPr>
        <p:spPr bwMode="auto">
          <a:xfrm>
            <a:off x="4738688" y="5448300"/>
            <a:ext cx="4191000" cy="398463"/>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Societies</a:t>
            </a:r>
          </a:p>
        </p:txBody>
      </p:sp>
      <p:sp>
        <p:nvSpPr>
          <p:cNvPr id="23573" name="Text Box 21"/>
          <p:cNvSpPr txBox="1">
            <a:spLocks noChangeArrowheads="1"/>
          </p:cNvSpPr>
          <p:nvPr/>
        </p:nvSpPr>
        <p:spPr bwMode="auto">
          <a:xfrm>
            <a:off x="4738688" y="5967413"/>
            <a:ext cx="4191000" cy="39846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id-ID" altLang="en-US" sz="2000">
                <a:latin typeface="Calibri" panose="020F0502020204030204" pitchFamily="34" charset="0"/>
              </a:rPr>
              <a:t>Researchers</a:t>
            </a:r>
          </a:p>
        </p:txBody>
      </p:sp>
      <p:sp>
        <p:nvSpPr>
          <p:cNvPr id="23574" name="Text Box 22"/>
          <p:cNvSpPr txBox="1">
            <a:spLocks noChangeArrowheads="1"/>
          </p:cNvSpPr>
          <p:nvPr/>
        </p:nvSpPr>
        <p:spPr bwMode="auto">
          <a:xfrm>
            <a:off x="0" y="0"/>
            <a:ext cx="9144000" cy="571500"/>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800" b="1">
                <a:solidFill>
                  <a:srgbClr val="006633"/>
                </a:solidFill>
                <a:latin typeface="Garamond" panose="02020404030301010803" pitchFamily="18" charset="0"/>
              </a:rPr>
              <a:t>MODEL’S  BENEFITS</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23554"/>
                                        </p:tgtEl>
                                        <p:attrNameLst>
                                          <p:attrName>style.visibility</p:attrName>
                                        </p:attrNameLst>
                                      </p:cBhvr>
                                      <p:to>
                                        <p:strVal val="visible"/>
                                      </p:to>
                                    </p:set>
                                    <p:anim calcmode="lin" valueType="num">
                                      <p:cBhvr additive="repl">
                                        <p:cTn id="7" dur="500" fill="hold"/>
                                        <p:tgtEl>
                                          <p:spTgt spid="23554"/>
                                        </p:tgtEl>
                                        <p:attrNameLst>
                                          <p:attrName>ppt_x</p:attrName>
                                        </p:attrNameLst>
                                      </p:cBhvr>
                                      <p:tavLst>
                                        <p:tav tm="100000">
                                          <p:val>
                                            <p:strVal val="#ppt_x-.2"/>
                                          </p:val>
                                        </p:tav>
                                        <p:tav>
                                          <p:val>
                                            <p:strVal val="#ppt_x"/>
                                          </p:val>
                                        </p:tav>
                                      </p:tavLst>
                                    </p:anim>
                                    <p:anim calcmode="lin" valueType="num">
                                      <p:cBhvr additive="repl">
                                        <p:cTn id="8" dur="500" fill="hold"/>
                                        <p:tgtEl>
                                          <p:spTgt spid="23554"/>
                                        </p:tgtEl>
                                        <p:attrNameLst>
                                          <p:attrName>ppt_y</p:attrName>
                                        </p:attrNameLst>
                                      </p:cBhvr>
                                      <p:tavLst>
                                        <p:tav tm="100000">
                                          <p:val>
                                            <p:strVal val="#ppt_y"/>
                                          </p:val>
                                        </p:tav>
                                        <p:tav>
                                          <p:val>
                                            <p:strVal val="#ppt_y"/>
                                          </p:val>
                                        </p:tav>
                                      </p:tavLst>
                                    </p:anim>
                                    <p:animEffect transition="in" filter="wipe(right)">
                                      <p:cBhvr additive="repl">
                                        <p:cTn id="9" dur="500"/>
                                        <p:tgtEl>
                                          <p:spTgt spid="23554"/>
                                        </p:tgtEl>
                                      </p:cBhvr>
                                    </p:animEffect>
                                  </p:childTnLst>
                                </p:cTn>
                              </p:par>
                            </p:childTnLst>
                          </p:cTn>
                        </p:par>
                        <p:par>
                          <p:cTn id="10" fill="hold" nodeType="afterGroup">
                            <p:stCondLst>
                              <p:cond delay="950"/>
                            </p:stCondLst>
                            <p:childTnLst>
                              <p:par>
                                <p:cTn id="11" presetID="29" presetClass="entr" fill="hold" nodeType="afterEffect">
                                  <p:stCondLst>
                                    <p:cond delay="0"/>
                                  </p:stCondLst>
                                  <p:childTnLst>
                                    <p:set>
                                      <p:cBhvr additive="repl">
                                        <p:cTn id="12" dur="1" fill="hold">
                                          <p:stCondLst>
                                            <p:cond delay="0"/>
                                          </p:stCondLst>
                                        </p:cTn>
                                        <p:tgtEl>
                                          <p:spTgt spid="23563"/>
                                        </p:tgtEl>
                                        <p:attrNameLst>
                                          <p:attrName>style.visibility</p:attrName>
                                        </p:attrNameLst>
                                      </p:cBhvr>
                                      <p:to>
                                        <p:strVal val="visible"/>
                                      </p:to>
                                    </p:set>
                                    <p:anim calcmode="lin" valueType="num">
                                      <p:cBhvr additive="repl">
                                        <p:cTn id="13" dur="1000" fill="hold"/>
                                        <p:tgtEl>
                                          <p:spTgt spid="23563"/>
                                        </p:tgtEl>
                                        <p:attrNameLst>
                                          <p:attrName>ppt_x</p:attrName>
                                        </p:attrNameLst>
                                      </p:cBhvr>
                                      <p:tavLst>
                                        <p:tav tm="100000">
                                          <p:val>
                                            <p:strVal val="#ppt_x-.2"/>
                                          </p:val>
                                        </p:tav>
                                        <p:tav>
                                          <p:val>
                                            <p:strVal val="#ppt_x"/>
                                          </p:val>
                                        </p:tav>
                                      </p:tavLst>
                                    </p:anim>
                                    <p:anim calcmode="lin" valueType="num">
                                      <p:cBhvr additive="repl">
                                        <p:cTn id="14" dur="1000" fill="hold"/>
                                        <p:tgtEl>
                                          <p:spTgt spid="23563"/>
                                        </p:tgtEl>
                                        <p:attrNameLst>
                                          <p:attrName>ppt_y</p:attrName>
                                        </p:attrNameLst>
                                      </p:cBhvr>
                                      <p:tavLst>
                                        <p:tav tm="100000">
                                          <p:val>
                                            <p:strVal val="#ppt_y"/>
                                          </p:val>
                                        </p:tav>
                                        <p:tav>
                                          <p:val>
                                            <p:strVal val="#ppt_y"/>
                                          </p:val>
                                        </p:tav>
                                      </p:tavLst>
                                    </p:anim>
                                    <p:animEffect transition="in" filter="wipe(right)">
                                      <p:cBhvr additive="repl">
                                        <p:cTn id="15" dur="1000"/>
                                        <p:tgtEl>
                                          <p:spTgt spid="23563"/>
                                        </p:tgtEl>
                                      </p:cBhvr>
                                    </p:animEffect>
                                  </p:childTnLst>
                                </p:cTn>
                              </p:par>
                            </p:childTnLst>
                          </p:cTn>
                        </p:par>
                        <p:par>
                          <p:cTn id="16" fill="hold" nodeType="afterGroup">
                            <p:stCondLst>
                              <p:cond delay="1950"/>
                            </p:stCondLst>
                            <p:childTnLst>
                              <p:par>
                                <p:cTn id="17" presetID="29" presetClass="entr" fill="hold" nodeType="afterEffect">
                                  <p:stCondLst>
                                    <p:cond delay="0"/>
                                  </p:stCondLst>
                                  <p:childTnLst>
                                    <p:set>
                                      <p:cBhvr additive="repl">
                                        <p:cTn id="18" dur="1" fill="hold">
                                          <p:stCondLst>
                                            <p:cond delay="0"/>
                                          </p:stCondLst>
                                        </p:cTn>
                                        <p:tgtEl>
                                          <p:spTgt spid="23567"/>
                                        </p:tgtEl>
                                        <p:attrNameLst>
                                          <p:attrName>style.visibility</p:attrName>
                                        </p:attrNameLst>
                                      </p:cBhvr>
                                      <p:to>
                                        <p:strVal val="visible"/>
                                      </p:to>
                                    </p:set>
                                    <p:anim calcmode="lin" valueType="num">
                                      <p:cBhvr additive="repl">
                                        <p:cTn id="19" dur="1000" fill="hold"/>
                                        <p:tgtEl>
                                          <p:spTgt spid="23567"/>
                                        </p:tgtEl>
                                        <p:attrNameLst>
                                          <p:attrName>ppt_x</p:attrName>
                                        </p:attrNameLst>
                                      </p:cBhvr>
                                      <p:tavLst>
                                        <p:tav tm="100000">
                                          <p:val>
                                            <p:strVal val="#ppt_x-.2"/>
                                          </p:val>
                                        </p:tav>
                                        <p:tav>
                                          <p:val>
                                            <p:strVal val="#ppt_x"/>
                                          </p:val>
                                        </p:tav>
                                      </p:tavLst>
                                    </p:anim>
                                    <p:anim calcmode="lin" valueType="num">
                                      <p:cBhvr additive="repl">
                                        <p:cTn id="20" dur="1000" fill="hold"/>
                                        <p:tgtEl>
                                          <p:spTgt spid="23567"/>
                                        </p:tgtEl>
                                        <p:attrNameLst>
                                          <p:attrName>ppt_y</p:attrName>
                                        </p:attrNameLst>
                                      </p:cBhvr>
                                      <p:tavLst>
                                        <p:tav tm="100000">
                                          <p:val>
                                            <p:strVal val="#ppt_y"/>
                                          </p:val>
                                        </p:tav>
                                        <p:tav>
                                          <p:val>
                                            <p:strVal val="#ppt_y"/>
                                          </p:val>
                                        </p:tav>
                                      </p:tavLst>
                                    </p:anim>
                                    <p:animEffect transition="in" filter="wipe(right)">
                                      <p:cBhvr additive="repl">
                                        <p:cTn id="21" dur="1000"/>
                                        <p:tgtEl>
                                          <p:spTgt spid="23567"/>
                                        </p:tgtEl>
                                      </p:cBhvr>
                                    </p:animEffect>
                                  </p:childTnLst>
                                </p:cTn>
                              </p:par>
                            </p:childTnLst>
                          </p:cTn>
                        </p:par>
                        <p:par>
                          <p:cTn id="22" fill="hold" nodeType="afterGroup">
                            <p:stCondLst>
                              <p:cond delay="2950"/>
                            </p:stCondLst>
                            <p:childTnLst>
                              <p:par>
                                <p:cTn id="23" presetID="29" presetClass="entr" fill="hold" nodeType="afterEffect">
                                  <p:stCondLst>
                                    <p:cond delay="0"/>
                                  </p:stCondLst>
                                  <p:childTnLst>
                                    <p:set>
                                      <p:cBhvr additive="repl">
                                        <p:cTn id="24" dur="1" fill="hold">
                                          <p:stCondLst>
                                            <p:cond delay="0"/>
                                          </p:stCondLst>
                                        </p:cTn>
                                        <p:tgtEl>
                                          <p:spTgt spid="23568"/>
                                        </p:tgtEl>
                                        <p:attrNameLst>
                                          <p:attrName>style.visibility</p:attrName>
                                        </p:attrNameLst>
                                      </p:cBhvr>
                                      <p:to>
                                        <p:strVal val="visible"/>
                                      </p:to>
                                    </p:set>
                                    <p:anim calcmode="lin" valueType="num">
                                      <p:cBhvr additive="repl">
                                        <p:cTn id="25" dur="1000" fill="hold"/>
                                        <p:tgtEl>
                                          <p:spTgt spid="23568"/>
                                        </p:tgtEl>
                                        <p:attrNameLst>
                                          <p:attrName>ppt_x</p:attrName>
                                        </p:attrNameLst>
                                      </p:cBhvr>
                                      <p:tavLst>
                                        <p:tav tm="100000">
                                          <p:val>
                                            <p:strVal val="#ppt_x-.2"/>
                                          </p:val>
                                        </p:tav>
                                        <p:tav>
                                          <p:val>
                                            <p:strVal val="#ppt_x"/>
                                          </p:val>
                                        </p:tav>
                                      </p:tavLst>
                                    </p:anim>
                                    <p:anim calcmode="lin" valueType="num">
                                      <p:cBhvr additive="repl">
                                        <p:cTn id="26" dur="1000" fill="hold"/>
                                        <p:tgtEl>
                                          <p:spTgt spid="23568"/>
                                        </p:tgtEl>
                                        <p:attrNameLst>
                                          <p:attrName>ppt_y</p:attrName>
                                        </p:attrNameLst>
                                      </p:cBhvr>
                                      <p:tavLst>
                                        <p:tav tm="100000">
                                          <p:val>
                                            <p:strVal val="#ppt_y"/>
                                          </p:val>
                                        </p:tav>
                                        <p:tav>
                                          <p:val>
                                            <p:strVal val="#ppt_y"/>
                                          </p:val>
                                        </p:tav>
                                      </p:tavLst>
                                    </p:anim>
                                    <p:animEffect transition="in" filter="wipe(right)">
                                      <p:cBhvr additive="repl">
                                        <p:cTn id="27" dur="1000"/>
                                        <p:tgtEl>
                                          <p:spTgt spid="23568"/>
                                        </p:tgtEl>
                                      </p:cBhvr>
                                    </p:animEffect>
                                  </p:childTnLst>
                                </p:cTn>
                              </p:par>
                            </p:childTnLst>
                          </p:cTn>
                        </p:par>
                        <p:par>
                          <p:cTn id="28" fill="hold" nodeType="afterGroup">
                            <p:stCondLst>
                              <p:cond delay="3950"/>
                            </p:stCondLst>
                            <p:childTnLst>
                              <p:par>
                                <p:cTn id="29" presetID="42" presetClass="entr" fill="hold" grpId="0" nodeType="afterEffect">
                                  <p:stCondLst>
                                    <p:cond delay="0"/>
                                  </p:stCondLst>
                                  <p:childTnLst>
                                    <p:set>
                                      <p:cBhvr additive="repl">
                                        <p:cTn id="30" dur="1" fill="hold">
                                          <p:stCondLst>
                                            <p:cond delay="0"/>
                                          </p:stCondLst>
                                        </p:cTn>
                                        <p:tgtEl>
                                          <p:spTgt spid="23557"/>
                                        </p:tgtEl>
                                        <p:attrNameLst>
                                          <p:attrName>style.visibility</p:attrName>
                                        </p:attrNameLst>
                                      </p:cBhvr>
                                      <p:to>
                                        <p:strVal val="visible"/>
                                      </p:to>
                                    </p:set>
                                    <p:animEffect transition="in" filter="fade">
                                      <p:cBhvr additive="repl">
                                        <p:cTn id="31" dur="500"/>
                                        <p:tgtEl>
                                          <p:spTgt spid="23557"/>
                                        </p:tgtEl>
                                      </p:cBhvr>
                                    </p:animEffect>
                                    <p:anim calcmode="lin" valueType="num">
                                      <p:cBhvr additive="repl">
                                        <p:cTn id="32" dur="500" fill="hold"/>
                                        <p:tgtEl>
                                          <p:spTgt spid="23557"/>
                                        </p:tgtEl>
                                        <p:attrNameLst>
                                          <p:attrName>ppt_x</p:attrName>
                                        </p:attrNameLst>
                                      </p:cBhvr>
                                      <p:tavLst>
                                        <p:tav tm="100000">
                                          <p:val>
                                            <p:strVal val="#ppt_x"/>
                                          </p:val>
                                        </p:tav>
                                        <p:tav>
                                          <p:val>
                                            <p:strVal val="#ppt_x"/>
                                          </p:val>
                                        </p:tav>
                                      </p:tavLst>
                                    </p:anim>
                                    <p:anim calcmode="lin" valueType="num">
                                      <p:cBhvr additive="repl">
                                        <p:cTn id="33" dur="500" fill="hold"/>
                                        <p:tgtEl>
                                          <p:spTgt spid="23557"/>
                                        </p:tgtEl>
                                        <p:attrNameLst>
                                          <p:attrName>ppt_y</p:attrName>
                                        </p:attrNameLst>
                                      </p:cBhvr>
                                      <p:tavLst>
                                        <p:tav tm="100000">
                                          <p:val>
                                            <p:strVal val="#ppt_y+.1"/>
                                          </p:val>
                                        </p:tav>
                                        <p:tav>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fill="hold" nodeType="clickEffect">
                                  <p:stCondLst>
                                    <p:cond delay="0"/>
                                  </p:stCondLst>
                                  <p:iterate type="lt">
                                    <p:tmPct val="5000"/>
                                  </p:iterate>
                                  <p:childTnLst>
                                    <p:set>
                                      <p:cBhvr additive="repl">
                                        <p:cTn id="37" dur="1" fill="hold">
                                          <p:stCondLst>
                                            <p:cond delay="0"/>
                                          </p:stCondLst>
                                        </p:cTn>
                                        <p:tgtEl>
                                          <p:spTgt spid="23559"/>
                                        </p:tgtEl>
                                        <p:attrNameLst>
                                          <p:attrName>style.visibility</p:attrName>
                                        </p:attrNameLst>
                                      </p:cBhvr>
                                      <p:to>
                                        <p:strVal val="visible"/>
                                      </p:to>
                                    </p:set>
                                    <p:anim calcmode="lin" valueType="num">
                                      <p:cBhvr additive="repl">
                                        <p:cTn id="38" dur="500" fill="hold"/>
                                        <p:tgtEl>
                                          <p:spTgt spid="23559"/>
                                        </p:tgtEl>
                                        <p:attrNameLst>
                                          <p:attrName>ppt_x</p:attrName>
                                        </p:attrNameLst>
                                      </p:cBhvr>
                                      <p:tavLst>
                                        <p:tav tm="100000">
                                          <p:val>
                                            <p:strVal val="#ppt_x-.2"/>
                                          </p:val>
                                        </p:tav>
                                        <p:tav>
                                          <p:val>
                                            <p:strVal val="#ppt_x"/>
                                          </p:val>
                                        </p:tav>
                                      </p:tavLst>
                                    </p:anim>
                                    <p:anim calcmode="lin" valueType="num">
                                      <p:cBhvr additive="repl">
                                        <p:cTn id="39" dur="500" fill="hold"/>
                                        <p:tgtEl>
                                          <p:spTgt spid="23559"/>
                                        </p:tgtEl>
                                        <p:attrNameLst>
                                          <p:attrName>ppt_y</p:attrName>
                                        </p:attrNameLst>
                                      </p:cBhvr>
                                      <p:tavLst>
                                        <p:tav tm="100000">
                                          <p:val>
                                            <p:strVal val="#ppt_y"/>
                                          </p:val>
                                        </p:tav>
                                        <p:tav>
                                          <p:val>
                                            <p:strVal val="#ppt_y"/>
                                          </p:val>
                                        </p:tav>
                                      </p:tavLst>
                                    </p:anim>
                                    <p:animEffect transition="in" filter="wipe(right)">
                                      <p:cBhvr additive="repl">
                                        <p:cTn id="40" dur="500"/>
                                        <p:tgtEl>
                                          <p:spTgt spid="23559"/>
                                        </p:tgtEl>
                                      </p:cBhvr>
                                    </p:animEffect>
                                  </p:childTnLst>
                                </p:cTn>
                              </p:par>
                              <p:par>
                                <p:cTn id="41" presetID="47" presetClass="entr" fill="hold" grpId="0" nodeType="withEffect">
                                  <p:stCondLst>
                                    <p:cond delay="0"/>
                                  </p:stCondLst>
                                  <p:childTnLst>
                                    <p:set>
                                      <p:cBhvr additive="repl">
                                        <p:cTn id="42" dur="1" fill="hold">
                                          <p:stCondLst>
                                            <p:cond delay="0"/>
                                          </p:stCondLst>
                                        </p:cTn>
                                        <p:tgtEl>
                                          <p:spTgt spid="23558"/>
                                        </p:tgtEl>
                                        <p:attrNameLst>
                                          <p:attrName>style.visibility</p:attrName>
                                        </p:attrNameLst>
                                      </p:cBhvr>
                                      <p:to>
                                        <p:strVal val="visible"/>
                                      </p:to>
                                    </p:set>
                                    <p:animEffect transition="in" filter="fade">
                                      <p:cBhvr additive="repl">
                                        <p:cTn id="43" dur="500"/>
                                        <p:tgtEl>
                                          <p:spTgt spid="23558"/>
                                        </p:tgtEl>
                                      </p:cBhvr>
                                    </p:animEffect>
                                    <p:anim calcmode="lin" valueType="num">
                                      <p:cBhvr additive="repl">
                                        <p:cTn id="44" dur="500" fill="hold"/>
                                        <p:tgtEl>
                                          <p:spTgt spid="23558"/>
                                        </p:tgtEl>
                                        <p:attrNameLst>
                                          <p:attrName>ppt_x</p:attrName>
                                        </p:attrNameLst>
                                      </p:cBhvr>
                                      <p:tavLst>
                                        <p:tav tm="100000">
                                          <p:val>
                                            <p:strVal val="#ppt_x"/>
                                          </p:val>
                                        </p:tav>
                                        <p:tav>
                                          <p:val>
                                            <p:strVal val="#ppt_x"/>
                                          </p:val>
                                        </p:tav>
                                      </p:tavLst>
                                    </p:anim>
                                    <p:anim calcmode="lin" valueType="num">
                                      <p:cBhvr additive="repl">
                                        <p:cTn id="45" dur="500" fill="hold"/>
                                        <p:tgtEl>
                                          <p:spTgt spid="23558"/>
                                        </p:tgtEl>
                                        <p:attrNameLst>
                                          <p:attrName>ppt_y</p:attrName>
                                        </p:attrNameLst>
                                      </p:cBhvr>
                                      <p:tavLst>
                                        <p:tav tm="100000">
                                          <p:val>
                                            <p:strVal val="#ppt_y-.1"/>
                                          </p:val>
                                        </p:tav>
                                        <p:tav>
                                          <p:val>
                                            <p:strVal val="#ppt_y"/>
                                          </p:val>
                                        </p:tav>
                                      </p:tavLst>
                                    </p:anim>
                                  </p:childTnLst>
                                </p:cTn>
                              </p:par>
                            </p:childTnLst>
                          </p:cTn>
                        </p:par>
                        <p:par>
                          <p:cTn id="46" fill="hold" nodeType="afterGroup">
                            <p:stCondLst>
                              <p:cond delay="900"/>
                            </p:stCondLst>
                            <p:childTnLst>
                              <p:par>
                                <p:cTn id="47" presetID="42" presetClass="entr" fill="hold" grpId="0" nodeType="afterEffect">
                                  <p:stCondLst>
                                    <p:cond delay="0"/>
                                  </p:stCondLst>
                                  <p:childTnLst>
                                    <p:set>
                                      <p:cBhvr additive="repl">
                                        <p:cTn id="48" dur="1" fill="hold">
                                          <p:stCondLst>
                                            <p:cond delay="0"/>
                                          </p:stCondLst>
                                        </p:cTn>
                                        <p:tgtEl>
                                          <p:spTgt spid="23562"/>
                                        </p:tgtEl>
                                        <p:attrNameLst>
                                          <p:attrName>style.visibility</p:attrName>
                                        </p:attrNameLst>
                                      </p:cBhvr>
                                      <p:to>
                                        <p:strVal val="visible"/>
                                      </p:to>
                                    </p:set>
                                    <p:animEffect transition="in" filter="fade">
                                      <p:cBhvr additive="repl">
                                        <p:cTn id="49" dur="500"/>
                                        <p:tgtEl>
                                          <p:spTgt spid="23562"/>
                                        </p:tgtEl>
                                      </p:cBhvr>
                                    </p:animEffect>
                                    <p:anim calcmode="lin" valueType="num">
                                      <p:cBhvr additive="repl">
                                        <p:cTn id="50" dur="500" fill="hold"/>
                                        <p:tgtEl>
                                          <p:spTgt spid="23562"/>
                                        </p:tgtEl>
                                        <p:attrNameLst>
                                          <p:attrName>ppt_x</p:attrName>
                                        </p:attrNameLst>
                                      </p:cBhvr>
                                      <p:tavLst>
                                        <p:tav tm="100000">
                                          <p:val>
                                            <p:strVal val="#ppt_x"/>
                                          </p:val>
                                        </p:tav>
                                        <p:tav>
                                          <p:val>
                                            <p:strVal val="#ppt_x"/>
                                          </p:val>
                                        </p:tav>
                                      </p:tavLst>
                                    </p:anim>
                                    <p:anim calcmode="lin" valueType="num">
                                      <p:cBhvr additive="repl">
                                        <p:cTn id="51" dur="500" fill="hold"/>
                                        <p:tgtEl>
                                          <p:spTgt spid="23562"/>
                                        </p:tgtEl>
                                        <p:attrNameLst>
                                          <p:attrName>ppt_y</p:attrName>
                                        </p:attrNameLst>
                                      </p:cBhvr>
                                      <p:tavLst>
                                        <p:tav tm="100000">
                                          <p:val>
                                            <p:strVal val="#ppt_y+.1"/>
                                          </p:val>
                                        </p:tav>
                                        <p:tav>
                                          <p:val>
                                            <p:strVal val="#ppt_y"/>
                                          </p:val>
                                        </p:tav>
                                      </p:tavLst>
                                    </p:anim>
                                  </p:childTnLst>
                                </p:cTn>
                              </p:par>
                              <p:par>
                                <p:cTn id="52" presetID="47" presetClass="entr" fill="hold" grpId="0" nodeType="withEffect">
                                  <p:stCondLst>
                                    <p:cond delay="0"/>
                                  </p:stCondLst>
                                  <p:childTnLst>
                                    <p:set>
                                      <p:cBhvr additive="repl">
                                        <p:cTn id="53" dur="1" fill="hold">
                                          <p:stCondLst>
                                            <p:cond delay="0"/>
                                          </p:stCondLst>
                                        </p:cTn>
                                        <p:tgtEl>
                                          <p:spTgt spid="23553"/>
                                        </p:tgtEl>
                                        <p:attrNameLst>
                                          <p:attrName>style.visibility</p:attrName>
                                        </p:attrNameLst>
                                      </p:cBhvr>
                                      <p:to>
                                        <p:strVal val="visible"/>
                                      </p:to>
                                    </p:set>
                                    <p:animEffect transition="in" filter="fade">
                                      <p:cBhvr additive="repl">
                                        <p:cTn id="54" dur="500"/>
                                        <p:tgtEl>
                                          <p:spTgt spid="23553"/>
                                        </p:tgtEl>
                                      </p:cBhvr>
                                    </p:animEffect>
                                    <p:anim calcmode="lin" valueType="num">
                                      <p:cBhvr additive="repl">
                                        <p:cTn id="55" dur="500" fill="hold"/>
                                        <p:tgtEl>
                                          <p:spTgt spid="23553"/>
                                        </p:tgtEl>
                                        <p:attrNameLst>
                                          <p:attrName>ppt_x</p:attrName>
                                        </p:attrNameLst>
                                      </p:cBhvr>
                                      <p:tavLst>
                                        <p:tav tm="100000">
                                          <p:val>
                                            <p:strVal val="#ppt_x"/>
                                          </p:val>
                                        </p:tav>
                                        <p:tav>
                                          <p:val>
                                            <p:strVal val="#ppt_x"/>
                                          </p:val>
                                        </p:tav>
                                      </p:tavLst>
                                    </p:anim>
                                    <p:anim calcmode="lin" valueType="num">
                                      <p:cBhvr additive="repl">
                                        <p:cTn id="56" dur="500" fill="hold"/>
                                        <p:tgtEl>
                                          <p:spTgt spid="23553"/>
                                        </p:tgtEl>
                                        <p:attrNameLst>
                                          <p:attrName>ppt_y</p:attrName>
                                        </p:attrNameLst>
                                      </p:cBhvr>
                                      <p:tavLst>
                                        <p:tav tm="100000">
                                          <p:val>
                                            <p:strVal val="#ppt_y-.1"/>
                                          </p:val>
                                        </p:tav>
                                        <p:tav>
                                          <p:val>
                                            <p:strVal val="#ppt_y"/>
                                          </p:val>
                                        </p:tav>
                                      </p:tavLst>
                                    </p:anim>
                                  </p:childTnLst>
                                </p:cTn>
                              </p:par>
                            </p:childTnLst>
                          </p:cTn>
                        </p:par>
                        <p:par>
                          <p:cTn id="57" fill="hold" nodeType="afterGroup">
                            <p:stCondLst>
                              <p:cond delay="1400"/>
                            </p:stCondLst>
                            <p:childTnLst>
                              <p:par>
                                <p:cTn id="58" presetID="29" presetClass="entr" fill="hold" nodeType="afterEffect">
                                  <p:stCondLst>
                                    <p:cond delay="0"/>
                                  </p:stCondLst>
                                  <p:childTnLst>
                                    <p:set>
                                      <p:cBhvr additive="repl">
                                        <p:cTn id="59" dur="1" fill="hold">
                                          <p:stCondLst>
                                            <p:cond delay="0"/>
                                          </p:stCondLst>
                                        </p:cTn>
                                        <p:tgtEl>
                                          <p:spTgt spid="23564"/>
                                        </p:tgtEl>
                                        <p:attrNameLst>
                                          <p:attrName>style.visibility</p:attrName>
                                        </p:attrNameLst>
                                      </p:cBhvr>
                                      <p:to>
                                        <p:strVal val="visible"/>
                                      </p:to>
                                    </p:set>
                                    <p:anim calcmode="lin" valueType="num">
                                      <p:cBhvr additive="repl">
                                        <p:cTn id="60" dur="1000" fill="hold"/>
                                        <p:tgtEl>
                                          <p:spTgt spid="23564"/>
                                        </p:tgtEl>
                                        <p:attrNameLst>
                                          <p:attrName>ppt_x</p:attrName>
                                        </p:attrNameLst>
                                      </p:cBhvr>
                                      <p:tavLst>
                                        <p:tav tm="100000">
                                          <p:val>
                                            <p:strVal val="#ppt_x-.2"/>
                                          </p:val>
                                        </p:tav>
                                        <p:tav>
                                          <p:val>
                                            <p:strVal val="#ppt_x"/>
                                          </p:val>
                                        </p:tav>
                                      </p:tavLst>
                                    </p:anim>
                                    <p:anim calcmode="lin" valueType="num">
                                      <p:cBhvr additive="repl">
                                        <p:cTn id="61" dur="1000" fill="hold"/>
                                        <p:tgtEl>
                                          <p:spTgt spid="23564"/>
                                        </p:tgtEl>
                                        <p:attrNameLst>
                                          <p:attrName>ppt_y</p:attrName>
                                        </p:attrNameLst>
                                      </p:cBhvr>
                                      <p:tavLst>
                                        <p:tav tm="100000">
                                          <p:val>
                                            <p:strVal val="#ppt_y"/>
                                          </p:val>
                                        </p:tav>
                                        <p:tav>
                                          <p:val>
                                            <p:strVal val="#ppt_y"/>
                                          </p:val>
                                        </p:tav>
                                      </p:tavLst>
                                    </p:anim>
                                    <p:animEffect transition="in" filter="wipe(right)">
                                      <p:cBhvr additive="repl">
                                        <p:cTn id="62" dur="1000"/>
                                        <p:tgtEl>
                                          <p:spTgt spid="23564"/>
                                        </p:tgtEl>
                                      </p:cBhvr>
                                    </p:animEffect>
                                  </p:childTnLst>
                                </p:cTn>
                              </p:par>
                            </p:childTnLst>
                          </p:cTn>
                        </p:par>
                        <p:par>
                          <p:cTn id="63" fill="hold" nodeType="afterGroup">
                            <p:stCondLst>
                              <p:cond delay="2400"/>
                            </p:stCondLst>
                            <p:childTnLst>
                              <p:par>
                                <p:cTn id="64" presetID="12" presetClass="entr" presetSubtype="8" fill="hold" grpId="0" nodeType="afterEffect">
                                  <p:stCondLst>
                                    <p:cond delay="0"/>
                                  </p:stCondLst>
                                  <p:childTnLst>
                                    <p:set>
                                      <p:cBhvr additive="repl">
                                        <p:cTn id="65" dur="1" fill="hold">
                                          <p:stCondLst>
                                            <p:cond delay="0"/>
                                          </p:stCondLst>
                                        </p:cTn>
                                        <p:tgtEl>
                                          <p:spTgt spid="23565"/>
                                        </p:tgtEl>
                                        <p:attrNameLst>
                                          <p:attrName>style.visibility</p:attrName>
                                        </p:attrNameLst>
                                      </p:cBhvr>
                                      <p:to>
                                        <p:strVal val="visible"/>
                                      </p:to>
                                    </p:set>
                                    <p:animEffect transition="in" filter="slide(fromLeft)">
                                      <p:cBhvr additive="repl">
                                        <p:cTn id="66" dur="500"/>
                                        <p:tgtEl>
                                          <p:spTgt spid="23565"/>
                                        </p:tgtEl>
                                      </p:cBhvr>
                                    </p:animEffect>
                                  </p:childTnLst>
                                </p:cTn>
                              </p:par>
                              <p:par>
                                <p:cTn id="67" presetID="12" presetClass="entr" presetSubtype="2" fill="hold" grpId="0" nodeType="withEffect">
                                  <p:stCondLst>
                                    <p:cond delay="0"/>
                                  </p:stCondLst>
                                  <p:childTnLst>
                                    <p:set>
                                      <p:cBhvr additive="repl">
                                        <p:cTn id="68" dur="1" fill="hold">
                                          <p:stCondLst>
                                            <p:cond delay="0"/>
                                          </p:stCondLst>
                                        </p:cTn>
                                        <p:tgtEl>
                                          <p:spTgt spid="23566"/>
                                        </p:tgtEl>
                                        <p:attrNameLst>
                                          <p:attrName>style.visibility</p:attrName>
                                        </p:attrNameLst>
                                      </p:cBhvr>
                                      <p:to>
                                        <p:strVal val="visible"/>
                                      </p:to>
                                    </p:set>
                                    <p:animEffect transition="in" filter="slide(fromRight)">
                                      <p:cBhvr additive="repl">
                                        <p:cTn id="69" dur="500"/>
                                        <p:tgtEl>
                                          <p:spTgt spid="23566"/>
                                        </p:tgtEl>
                                      </p:cBhvr>
                                    </p:animEffect>
                                  </p:childTnLst>
                                </p:cTn>
                              </p:par>
                            </p:childTnLst>
                          </p:cTn>
                        </p:par>
                        <p:par>
                          <p:cTn id="70" fill="hold" nodeType="afterGroup">
                            <p:stCondLst>
                              <p:cond delay="2900"/>
                            </p:stCondLst>
                            <p:childTnLst>
                              <p:par>
                                <p:cTn id="71" presetID="29" presetClass="entr" fill="hold" nodeType="afterEffect">
                                  <p:stCondLst>
                                    <p:cond delay="0"/>
                                  </p:stCondLst>
                                  <p:childTnLst>
                                    <p:set>
                                      <p:cBhvr additive="repl">
                                        <p:cTn id="72" dur="1" fill="hold">
                                          <p:stCondLst>
                                            <p:cond delay="0"/>
                                          </p:stCondLst>
                                        </p:cTn>
                                        <p:tgtEl>
                                          <p:spTgt spid="23569"/>
                                        </p:tgtEl>
                                        <p:attrNameLst>
                                          <p:attrName>style.visibility</p:attrName>
                                        </p:attrNameLst>
                                      </p:cBhvr>
                                      <p:to>
                                        <p:strVal val="visible"/>
                                      </p:to>
                                    </p:set>
                                    <p:anim calcmode="lin" valueType="num">
                                      <p:cBhvr additive="repl">
                                        <p:cTn id="73" dur="1000" fill="hold"/>
                                        <p:tgtEl>
                                          <p:spTgt spid="23569"/>
                                        </p:tgtEl>
                                        <p:attrNameLst>
                                          <p:attrName>ppt_x</p:attrName>
                                        </p:attrNameLst>
                                      </p:cBhvr>
                                      <p:tavLst>
                                        <p:tav tm="100000">
                                          <p:val>
                                            <p:strVal val="#ppt_x-.2"/>
                                          </p:val>
                                        </p:tav>
                                        <p:tav>
                                          <p:val>
                                            <p:strVal val="#ppt_x"/>
                                          </p:val>
                                        </p:tav>
                                      </p:tavLst>
                                    </p:anim>
                                    <p:anim calcmode="lin" valueType="num">
                                      <p:cBhvr additive="repl">
                                        <p:cTn id="74" dur="1000" fill="hold"/>
                                        <p:tgtEl>
                                          <p:spTgt spid="23569"/>
                                        </p:tgtEl>
                                        <p:attrNameLst>
                                          <p:attrName>ppt_y</p:attrName>
                                        </p:attrNameLst>
                                      </p:cBhvr>
                                      <p:tavLst>
                                        <p:tav tm="100000">
                                          <p:val>
                                            <p:strVal val="#ppt_y"/>
                                          </p:val>
                                        </p:tav>
                                        <p:tav>
                                          <p:val>
                                            <p:strVal val="#ppt_y"/>
                                          </p:val>
                                        </p:tav>
                                      </p:tavLst>
                                    </p:anim>
                                    <p:animEffect transition="in" filter="wipe(right)">
                                      <p:cBhvr additive="repl">
                                        <p:cTn id="75" dur="1000"/>
                                        <p:tgtEl>
                                          <p:spTgt spid="23569"/>
                                        </p:tgtEl>
                                      </p:cBhvr>
                                    </p:animEffect>
                                  </p:childTnLst>
                                </p:cTn>
                              </p:par>
                            </p:childTnLst>
                          </p:cTn>
                        </p:par>
                        <p:par>
                          <p:cTn id="76" fill="hold" nodeType="afterGroup">
                            <p:stCondLst>
                              <p:cond delay="3900"/>
                            </p:stCondLst>
                            <p:childTnLst>
                              <p:par>
                                <p:cTn id="77" presetID="29" presetClass="entr" fill="hold" nodeType="afterEffect">
                                  <p:stCondLst>
                                    <p:cond delay="0"/>
                                  </p:stCondLst>
                                  <p:childTnLst>
                                    <p:set>
                                      <p:cBhvr additive="repl">
                                        <p:cTn id="78" dur="1" fill="hold">
                                          <p:stCondLst>
                                            <p:cond delay="0"/>
                                          </p:stCondLst>
                                        </p:cTn>
                                        <p:tgtEl>
                                          <p:spTgt spid="23570"/>
                                        </p:tgtEl>
                                        <p:attrNameLst>
                                          <p:attrName>style.visibility</p:attrName>
                                        </p:attrNameLst>
                                      </p:cBhvr>
                                      <p:to>
                                        <p:strVal val="visible"/>
                                      </p:to>
                                    </p:set>
                                    <p:anim calcmode="lin" valueType="num">
                                      <p:cBhvr additive="repl">
                                        <p:cTn id="79" dur="1000" fill="hold"/>
                                        <p:tgtEl>
                                          <p:spTgt spid="23570"/>
                                        </p:tgtEl>
                                        <p:attrNameLst>
                                          <p:attrName>ppt_x</p:attrName>
                                        </p:attrNameLst>
                                      </p:cBhvr>
                                      <p:tavLst>
                                        <p:tav tm="100000">
                                          <p:val>
                                            <p:strVal val="#ppt_x-.2"/>
                                          </p:val>
                                        </p:tav>
                                        <p:tav>
                                          <p:val>
                                            <p:strVal val="#ppt_x"/>
                                          </p:val>
                                        </p:tav>
                                      </p:tavLst>
                                    </p:anim>
                                    <p:anim calcmode="lin" valueType="num">
                                      <p:cBhvr additive="repl">
                                        <p:cTn id="80" dur="1000" fill="hold"/>
                                        <p:tgtEl>
                                          <p:spTgt spid="23570"/>
                                        </p:tgtEl>
                                        <p:attrNameLst>
                                          <p:attrName>ppt_y</p:attrName>
                                        </p:attrNameLst>
                                      </p:cBhvr>
                                      <p:tavLst>
                                        <p:tav tm="100000">
                                          <p:val>
                                            <p:strVal val="#ppt_y"/>
                                          </p:val>
                                        </p:tav>
                                        <p:tav>
                                          <p:val>
                                            <p:strVal val="#ppt_y"/>
                                          </p:val>
                                        </p:tav>
                                      </p:tavLst>
                                    </p:anim>
                                    <p:animEffect transition="in" filter="wipe(right)">
                                      <p:cBhvr additive="repl">
                                        <p:cTn id="81" dur="1000"/>
                                        <p:tgtEl>
                                          <p:spTgt spid="23570"/>
                                        </p:tgtEl>
                                      </p:cBhvr>
                                    </p:animEffect>
                                  </p:childTnLst>
                                </p:cTn>
                              </p:par>
                            </p:childTnLst>
                          </p:cTn>
                        </p:par>
                        <p:par>
                          <p:cTn id="82" fill="hold" nodeType="afterGroup">
                            <p:stCondLst>
                              <p:cond delay="4900"/>
                            </p:stCondLst>
                            <p:childTnLst>
                              <p:par>
                                <p:cTn id="83" presetID="29" presetClass="entr" fill="hold" nodeType="afterEffect">
                                  <p:stCondLst>
                                    <p:cond delay="0"/>
                                  </p:stCondLst>
                                  <p:childTnLst>
                                    <p:set>
                                      <p:cBhvr additive="repl">
                                        <p:cTn id="84" dur="1" fill="hold">
                                          <p:stCondLst>
                                            <p:cond delay="0"/>
                                          </p:stCondLst>
                                        </p:cTn>
                                        <p:tgtEl>
                                          <p:spTgt spid="23571"/>
                                        </p:tgtEl>
                                        <p:attrNameLst>
                                          <p:attrName>style.visibility</p:attrName>
                                        </p:attrNameLst>
                                      </p:cBhvr>
                                      <p:to>
                                        <p:strVal val="visible"/>
                                      </p:to>
                                    </p:set>
                                    <p:anim calcmode="lin" valueType="num">
                                      <p:cBhvr additive="repl">
                                        <p:cTn id="85" dur="1000" fill="hold"/>
                                        <p:tgtEl>
                                          <p:spTgt spid="23571"/>
                                        </p:tgtEl>
                                        <p:attrNameLst>
                                          <p:attrName>ppt_x</p:attrName>
                                        </p:attrNameLst>
                                      </p:cBhvr>
                                      <p:tavLst>
                                        <p:tav tm="100000">
                                          <p:val>
                                            <p:strVal val="#ppt_x-.2"/>
                                          </p:val>
                                        </p:tav>
                                        <p:tav>
                                          <p:val>
                                            <p:strVal val="#ppt_x"/>
                                          </p:val>
                                        </p:tav>
                                      </p:tavLst>
                                    </p:anim>
                                    <p:anim calcmode="lin" valueType="num">
                                      <p:cBhvr additive="repl">
                                        <p:cTn id="86" dur="1000" fill="hold"/>
                                        <p:tgtEl>
                                          <p:spTgt spid="23571"/>
                                        </p:tgtEl>
                                        <p:attrNameLst>
                                          <p:attrName>ppt_y</p:attrName>
                                        </p:attrNameLst>
                                      </p:cBhvr>
                                      <p:tavLst>
                                        <p:tav tm="100000">
                                          <p:val>
                                            <p:strVal val="#ppt_y"/>
                                          </p:val>
                                        </p:tav>
                                        <p:tav>
                                          <p:val>
                                            <p:strVal val="#ppt_y"/>
                                          </p:val>
                                        </p:tav>
                                      </p:tavLst>
                                    </p:anim>
                                    <p:animEffect transition="in" filter="wipe(right)">
                                      <p:cBhvr additive="repl">
                                        <p:cTn id="87" dur="1000"/>
                                        <p:tgtEl>
                                          <p:spTgt spid="23571"/>
                                        </p:tgtEl>
                                      </p:cBhvr>
                                    </p:animEffect>
                                  </p:childTnLst>
                                </p:cTn>
                              </p:par>
                            </p:childTnLst>
                          </p:cTn>
                        </p:par>
                        <p:par>
                          <p:cTn id="88" fill="hold" nodeType="afterGroup">
                            <p:stCondLst>
                              <p:cond delay="5900"/>
                            </p:stCondLst>
                            <p:childTnLst>
                              <p:par>
                                <p:cTn id="89" presetID="29" presetClass="entr" fill="hold" nodeType="afterEffect">
                                  <p:stCondLst>
                                    <p:cond delay="0"/>
                                  </p:stCondLst>
                                  <p:childTnLst>
                                    <p:set>
                                      <p:cBhvr additive="repl">
                                        <p:cTn id="90" dur="1" fill="hold">
                                          <p:stCondLst>
                                            <p:cond delay="0"/>
                                          </p:stCondLst>
                                        </p:cTn>
                                        <p:tgtEl>
                                          <p:spTgt spid="23572"/>
                                        </p:tgtEl>
                                        <p:attrNameLst>
                                          <p:attrName>style.visibility</p:attrName>
                                        </p:attrNameLst>
                                      </p:cBhvr>
                                      <p:to>
                                        <p:strVal val="visible"/>
                                      </p:to>
                                    </p:set>
                                    <p:anim calcmode="lin" valueType="num">
                                      <p:cBhvr additive="repl">
                                        <p:cTn id="91" dur="1000" fill="hold"/>
                                        <p:tgtEl>
                                          <p:spTgt spid="23572"/>
                                        </p:tgtEl>
                                        <p:attrNameLst>
                                          <p:attrName>ppt_x</p:attrName>
                                        </p:attrNameLst>
                                      </p:cBhvr>
                                      <p:tavLst>
                                        <p:tav tm="100000">
                                          <p:val>
                                            <p:strVal val="#ppt_x-.2"/>
                                          </p:val>
                                        </p:tav>
                                        <p:tav>
                                          <p:val>
                                            <p:strVal val="#ppt_x"/>
                                          </p:val>
                                        </p:tav>
                                      </p:tavLst>
                                    </p:anim>
                                    <p:anim calcmode="lin" valueType="num">
                                      <p:cBhvr additive="repl">
                                        <p:cTn id="92" dur="1000" fill="hold"/>
                                        <p:tgtEl>
                                          <p:spTgt spid="23572"/>
                                        </p:tgtEl>
                                        <p:attrNameLst>
                                          <p:attrName>ppt_y</p:attrName>
                                        </p:attrNameLst>
                                      </p:cBhvr>
                                      <p:tavLst>
                                        <p:tav tm="100000">
                                          <p:val>
                                            <p:strVal val="#ppt_y"/>
                                          </p:val>
                                        </p:tav>
                                        <p:tav>
                                          <p:val>
                                            <p:strVal val="#ppt_y"/>
                                          </p:val>
                                        </p:tav>
                                      </p:tavLst>
                                    </p:anim>
                                    <p:animEffect transition="in" filter="wipe(right)">
                                      <p:cBhvr additive="repl">
                                        <p:cTn id="93" dur="1000"/>
                                        <p:tgtEl>
                                          <p:spTgt spid="23572"/>
                                        </p:tgtEl>
                                      </p:cBhvr>
                                    </p:animEffect>
                                  </p:childTnLst>
                                </p:cTn>
                              </p:par>
                            </p:childTnLst>
                          </p:cTn>
                        </p:par>
                        <p:par>
                          <p:cTn id="94" fill="hold" nodeType="afterGroup">
                            <p:stCondLst>
                              <p:cond delay="6900"/>
                            </p:stCondLst>
                            <p:childTnLst>
                              <p:par>
                                <p:cTn id="95" presetID="29" presetClass="entr" fill="hold" nodeType="afterEffect">
                                  <p:stCondLst>
                                    <p:cond delay="0"/>
                                  </p:stCondLst>
                                  <p:childTnLst>
                                    <p:set>
                                      <p:cBhvr additive="repl">
                                        <p:cTn id="96" dur="1" fill="hold">
                                          <p:stCondLst>
                                            <p:cond delay="0"/>
                                          </p:stCondLst>
                                        </p:cTn>
                                        <p:tgtEl>
                                          <p:spTgt spid="23573"/>
                                        </p:tgtEl>
                                        <p:attrNameLst>
                                          <p:attrName>style.visibility</p:attrName>
                                        </p:attrNameLst>
                                      </p:cBhvr>
                                      <p:to>
                                        <p:strVal val="visible"/>
                                      </p:to>
                                    </p:set>
                                    <p:anim calcmode="lin" valueType="num">
                                      <p:cBhvr additive="repl">
                                        <p:cTn id="97" dur="1000" fill="hold"/>
                                        <p:tgtEl>
                                          <p:spTgt spid="23573"/>
                                        </p:tgtEl>
                                        <p:attrNameLst>
                                          <p:attrName>ppt_x</p:attrName>
                                        </p:attrNameLst>
                                      </p:cBhvr>
                                      <p:tavLst>
                                        <p:tav tm="100000">
                                          <p:val>
                                            <p:strVal val="#ppt_x-.2"/>
                                          </p:val>
                                        </p:tav>
                                        <p:tav>
                                          <p:val>
                                            <p:strVal val="#ppt_x"/>
                                          </p:val>
                                        </p:tav>
                                      </p:tavLst>
                                    </p:anim>
                                    <p:anim calcmode="lin" valueType="num">
                                      <p:cBhvr additive="repl">
                                        <p:cTn id="98" dur="1000" fill="hold"/>
                                        <p:tgtEl>
                                          <p:spTgt spid="23573"/>
                                        </p:tgtEl>
                                        <p:attrNameLst>
                                          <p:attrName>ppt_y</p:attrName>
                                        </p:attrNameLst>
                                      </p:cBhvr>
                                      <p:tavLst>
                                        <p:tav tm="100000">
                                          <p:val>
                                            <p:strVal val="#ppt_y"/>
                                          </p:val>
                                        </p:tav>
                                        <p:tav>
                                          <p:val>
                                            <p:strVal val="#ppt_y"/>
                                          </p:val>
                                        </p:tav>
                                      </p:tavLst>
                                    </p:anim>
                                    <p:animEffect transition="in" filter="wipe(right)">
                                      <p:cBhvr additive="repl">
                                        <p:cTn id="99" dur="1000"/>
                                        <p:tgtEl>
                                          <p:spTgt spid="2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P spid="23557" grpId="0" animBg="1"/>
      <p:bldP spid="23558" grpId="0" animBg="1"/>
      <p:bldP spid="23562" grpId="0" animBg="1"/>
      <p:bldP spid="23565" grpId="0" animBg="1"/>
      <p:bldP spid="235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2289" name="Group 1"/>
          <p:cNvGraphicFramePr>
            <a:graphicFrameLocks noGrp="1"/>
          </p:cNvGraphicFramePr>
          <p:nvPr>
            <p:extLst>
              <p:ext uri="{D42A27DB-BD31-4B8C-83A1-F6EECF244321}">
                <p14:modId xmlns:p14="http://schemas.microsoft.com/office/powerpoint/2010/main" val="3295418495"/>
              </p:ext>
            </p:extLst>
          </p:nvPr>
        </p:nvGraphicFramePr>
        <p:xfrm>
          <a:off x="71438" y="142875"/>
          <a:ext cx="9002712" cy="5492751"/>
        </p:xfrm>
        <a:graphic>
          <a:graphicData uri="http://schemas.openxmlformats.org/drawingml/2006/table">
            <a:tbl>
              <a:tblPr>
                <a:effectLst>
                  <a:reflection blurRad="6350" stA="50000" endA="300" endPos="55000" dir="5400000" sy="-100000" algn="bl" rotWithShape="0"/>
                </a:effectLst>
              </a:tblPr>
              <a:tblGrid>
                <a:gridCol w="714375"/>
                <a:gridCol w="642937"/>
                <a:gridCol w="1000125"/>
                <a:gridCol w="1714500"/>
                <a:gridCol w="858838"/>
                <a:gridCol w="500062"/>
                <a:gridCol w="1143000"/>
                <a:gridCol w="1857375"/>
                <a:gridCol w="571500"/>
              </a:tblGrid>
              <a:tr h="393700">
                <a:tc gridSpan="9">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PBLL WITHIN LANGUAGE TEACHING APPROACH</a:t>
                      </a:r>
                      <a:endParaRPr kumimoji="0" lang="id-ID" altLang="en-US" sz="2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txBody>
                  <a:tcPr marL="11520" marR="11520" marT="66672"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Production Based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(Prewriting, Drafting, Revising, Editing, Publishing)</a:t>
                      </a:r>
                    </a:p>
                  </a:txBody>
                  <a:tcPr marL="11520" marR="11520" marT="28782"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Entrepreneurship Based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(Marketing and Delivering)</a:t>
                      </a:r>
                    </a:p>
                  </a:txBody>
                  <a:tcPr marL="11520" marR="11520" marT="28782"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Learner</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Base</a:t>
                      </a:r>
                    </a:p>
                  </a:txBody>
                  <a:tcPr marL="11520" marR="11520" marT="28782"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4508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Basic Skills</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Compe-tencies</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Product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Types</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Technical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Skills </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NASKAH</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(Code of Conduct)</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Value</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Users</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Approaches</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Method</a:t>
                      </a:r>
                    </a:p>
                  </a:txBody>
                  <a:tcPr marL="11520" marR="11520" marT="28782"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r>
              <a:tr h="168275">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Reading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Prewriting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Descriptive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2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Names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A</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ccessories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ources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K</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inds/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Qualifications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A</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natomy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H</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ow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0" i="0" u="none" strike="noStrike" cap="none" normalizeH="0" baseline="0" dirty="0" err="1"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Readibility</a:t>
                      </a:r>
                      <a:endPar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Legibility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Accuracy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Consistency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Legality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Production details</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2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Educate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Inform</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E</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ntertain</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2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1.PUBLISHING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2.Broadcasting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3.Graphic Design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4.Multimedia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5.Animation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6.Printing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7.Advertising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8.Packaging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9.Crafting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10.Music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11.Radio,TV&amp;Film,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12.Architectures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13.Software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14.Research</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15.Culliner</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2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 Communicative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2.Competency-Based</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3.Content-Based Instruction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4.Cooperative Learning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5.Lexical Approaches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6.Multiple Intelligent</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7.The Natural Approach</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8.Neurolinguistic</a:t>
                      </a: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Programming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a:t>
                      </a: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9.Task-Based</a:t>
                      </a:r>
                      <a:r>
                        <a:rPr kumimoji="0" lang="id-ID"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Approaches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10.Whole Language.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11.Audiolingualisn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12.Counselling-Learning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13.Situational</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14.The Silent Way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15.Suggestpedia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16.Total Physical Response.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dirty="0" smtClean="0">
                          <a:ln>
                            <a:noFill/>
                          </a:ln>
                          <a:solidFill>
                            <a:schemeClr val="accent2"/>
                          </a:solidFill>
                          <a:effectLst/>
                          <a:latin typeface="Arial" panose="020B0604020202020204" pitchFamily="34" charset="0"/>
                          <a:ea typeface="Microsoft YaHei" panose="020B0503020204020204" pitchFamily="34" charset="-122"/>
                          <a:cs typeface="Times New Roman" panose="02020603050405020304" pitchFamily="18" charset="0"/>
                        </a:rPr>
                        <a:t>17.Publipreneur Based Language Learning (PBLL)</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2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GB" altLang="en-US" sz="900" b="0"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rPr>
                        <a:t>5W1H</a:t>
                      </a:r>
                      <a:endParaRPr kumimoji="0" lang="en-US"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400" b="1" i="0" u="none" strike="noStrike" cap="none" normalizeH="0" baseline="0" dirty="0" smtClean="0">
                        <a:ln>
                          <a:noFill/>
                        </a:ln>
                        <a:solidFill>
                          <a:srgbClr val="0D0D0D"/>
                        </a:solidFill>
                        <a:effectLst/>
                        <a:latin typeface="Arial" panose="020B0604020202020204" pitchFamily="34" charset="0"/>
                        <a:ea typeface="Microsoft YaHei" panose="020B0503020204020204" pitchFamily="34" charset="-122"/>
                      </a:endParaRPr>
                    </a:p>
                  </a:txBody>
                  <a:tcPr marL="11520" marR="11520" marT="28782"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chemeClr val="bg1"/>
                    </a:solidFill>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Comparative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01.Teamworking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Critical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02.Oral Communication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Synthesis</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03.Problem solving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Total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04.CUstomer handling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5263">
                <a:tc row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W=</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Writing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D=</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Drafting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Documentation</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05.Negotiation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Reportorial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06.Management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9388">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Exploratory</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07.General IT user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Total</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08.Technical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Listening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Revising &amp; Editing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Intensive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09.Office administration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Responsive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10.Letter writing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Selective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11.Literacy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Extensive</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12.Numeracy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Total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13.IT professional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Speaking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Publishing</a:t>
                      </a:r>
                    </a:p>
                  </a:txBody>
                  <a:tcPr marL="11520" marR="11520" marT="31500" marB="0" anchor="ctr"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Productivity</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14.Foreign language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Interactivity</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15.Grammar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Safety</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16.Speed reading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Authenticity</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17.Note-taking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Total </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18.Skimming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 Marketing</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Speaking</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19.Skipping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82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 Delivering</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Delivering</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20.Scanning skill</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28600">
                <a:tc grid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Code: R+W+L+S+PREDREP</a:t>
                      </a:r>
                      <a:r>
                        <a:rPr kumimoji="0" lang="id-ID" altLang="en-US" sz="10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+MD</a:t>
                      </a: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11520" marR="11520" marT="31500"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0025">
                <a:tc gridSpan="9">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Learning Portfolios</a:t>
                      </a:r>
                    </a:p>
                  </a:txBody>
                  <a:tcPr marL="11520" marR="11520" marT="36216"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300">
                <a:tc gridSpan="9">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Understanding Language Usage in publishing various products, such as: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en-US" sz="12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Leaflets, Brochures, Banner, Flier, Book, Magazine, Newspaper, Business Letter, Proposal</a:t>
                      </a:r>
                    </a:p>
                  </a:txBody>
                  <a:tcPr marL="11520" marR="11520" marT="36216" marB="0" horzOverflow="overflow">
                    <a:lnL w="2880" cap="flat" cmpd="sng" algn="ctr">
                      <a:solidFill>
                        <a:srgbClr val="C0504D"/>
                      </a:solidFill>
                      <a:prstDash val="solid"/>
                      <a:round/>
                      <a:headEnd type="none" w="med" len="med"/>
                      <a:tailEnd type="none" w="med" len="med"/>
                    </a:lnL>
                    <a:lnR w="2880" cap="flat" cmpd="sng" algn="ctr">
                      <a:solidFill>
                        <a:srgbClr val="C0504D"/>
                      </a:solidFill>
                      <a:prstDash val="solid"/>
                      <a:round/>
                      <a:headEnd type="none" w="med" len="med"/>
                      <a:tailEnd type="none" w="med" len="med"/>
                    </a:lnR>
                    <a:lnT w="2880" cap="flat" cmpd="sng" algn="ctr">
                      <a:solidFill>
                        <a:srgbClr val="C0504D"/>
                      </a:solidFill>
                      <a:prstDash val="solid"/>
                      <a:round/>
                      <a:headEnd type="none" w="med" len="med"/>
                      <a:tailEnd type="none" w="med" len="med"/>
                    </a:lnT>
                    <a:lnB w="2880" cap="flat" cmpd="sng" algn="ctr">
                      <a:solidFill>
                        <a:srgbClr val="C0504D"/>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6858000"/>
          </a:xfrm>
          <a:prstGeom prst="rect">
            <a:avLst/>
          </a:prstGeom>
          <a:solidFill>
            <a:srgbClr val="FFFFFF"/>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24578" name="Group 2"/>
          <p:cNvGraphicFramePr>
            <a:graphicFrameLocks noGrp="1"/>
          </p:cNvGraphicFramePr>
          <p:nvPr>
            <p:extLst>
              <p:ext uri="{D42A27DB-BD31-4B8C-83A1-F6EECF244321}">
                <p14:modId xmlns:p14="http://schemas.microsoft.com/office/powerpoint/2010/main" val="3846886132"/>
              </p:ext>
            </p:extLst>
          </p:nvPr>
        </p:nvGraphicFramePr>
        <p:xfrm>
          <a:off x="34925" y="823913"/>
          <a:ext cx="9094601" cy="5584829"/>
        </p:xfrm>
        <a:graphic>
          <a:graphicData uri="http://schemas.openxmlformats.org/drawingml/2006/table">
            <a:tbl>
              <a:tblPr/>
              <a:tblGrid>
                <a:gridCol w="825500"/>
                <a:gridCol w="788988"/>
                <a:gridCol w="2390775"/>
                <a:gridCol w="77600"/>
                <a:gridCol w="1343025"/>
                <a:gridCol w="774700"/>
                <a:gridCol w="1160463"/>
                <a:gridCol w="1733550"/>
              </a:tblGrid>
              <a:tr h="168275">
                <a:tc row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AKADEMIC LEVEL</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row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SKKNI</a:t>
                      </a:r>
                    </a:p>
                    <a:p>
                      <a:pPr marL="0" marR="0" lvl="0" indent="0" algn="l"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LEVEL</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6">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AREA BIDANG / SUB BIDANG PEKERJAAN / JABATAN</a:t>
                      </a:r>
                    </a:p>
                  </a:txBody>
                  <a:tcPr marL="52200" marR="52200" marT="18018"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275">
                <a:tc vMerge="1">
                  <a:txBody>
                    <a:bodyPr/>
                    <a:lstStyle/>
                    <a:p>
                      <a:endParaRPr lang="en-US"/>
                    </a:p>
                  </a:txBody>
                  <a:tcPr/>
                </a:tc>
                <a:tc vMerge="1">
                  <a:txBody>
                    <a:bodyPr/>
                    <a:lstStyle/>
                    <a:p>
                      <a:endParaRPr lang="en-US"/>
                    </a:p>
                  </a:txBody>
                  <a:tcPr/>
                </a:tc>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Kualifikasi Berjenjang</a:t>
                      </a:r>
                    </a:p>
                  </a:txBody>
                  <a:tcPr marL="52200" marR="52200" marT="18018"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Kualifikasi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Bahasa Inggris</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168275">
                <a:tc vMerge="1">
                  <a:txBody>
                    <a:bodyPr/>
                    <a:lstStyle/>
                    <a:p>
                      <a:endParaRPr lang="en-US"/>
                    </a:p>
                  </a:txBody>
                  <a:tcPr/>
                </a:tc>
                <a:tc vMerge="1">
                  <a:txBody>
                    <a:bodyPr/>
                    <a:lstStyle/>
                    <a:p>
                      <a:endParaRPr lang="en-US"/>
                    </a:p>
                  </a:txBody>
                  <a:tcPr/>
                </a:tc>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BAHASA INGGRIS UNTUK  PENERBITAN</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168275">
                <a:tc vMerge="1">
                  <a:txBody>
                    <a:bodyPr/>
                    <a:lstStyle/>
                    <a:p>
                      <a:endParaRPr lang="en-US"/>
                    </a:p>
                  </a:txBody>
                  <a:tcPr/>
                </a:tc>
                <a:tc vMerge="1">
                  <a:txBody>
                    <a:bodyPr/>
                    <a:lstStyle/>
                    <a:p>
                      <a:endParaRPr lang="en-US"/>
                    </a:p>
                  </a:txBody>
                  <a:tcPr/>
                </a:tc>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PROFESSIONALS</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360363">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Potensi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Adaptasi</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United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Kingdom</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UKBI</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vMerge="1">
                  <a:txBody>
                    <a:bodyPr/>
                    <a:lstStyle/>
                    <a:p>
                      <a:endParaRPr lang="en-US"/>
                    </a:p>
                  </a:txBody>
                  <a:tcPr/>
                </a:tc>
              </a:tr>
              <a:tr h="6111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S3</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(Doktor Teraoan)</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(Doktor)</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 IX</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Utama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(Publisher)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Director </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Istimewa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(860-900)</a:t>
                      </a:r>
                    </a:p>
                  </a:txBody>
                  <a:tcPr marL="52200" marR="5220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590-677</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3603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Sp1/S2</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(Magister Terapan)</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(Magister)</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 VIII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Madya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Director)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Senior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Sangat Unggul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(717-816)</a:t>
                      </a:r>
                    </a:p>
                  </a:txBody>
                  <a:tcPr marL="52200" marR="52200" marT="25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550-587</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360363">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 VII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 Muda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(Senior 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Managing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Unggul </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(593-716)</a:t>
                      </a:r>
                    </a:p>
                  </a:txBody>
                  <a:tcPr marL="52200" marR="52200" marT="25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Proficiency/ Advance</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(525-677)/ 513-547</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552450">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D4/S1</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(Sarjana Teraoan)</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(Sarjana)</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 VI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Kopi Editor Utama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(Managing 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Assoociate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Madya</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(466-592)</a:t>
                      </a:r>
                    </a:p>
                  </a:txBody>
                  <a:tcPr marL="52200" marR="52200" marT="25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Upper/ High Intermediate</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(480-520)/ 477-510</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552450">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Sert.V</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Kopi Editor Madya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(Associate 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Copy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Semenjana</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(346-465)</a:t>
                      </a:r>
                    </a:p>
                  </a:txBody>
                  <a:tcPr marL="52200" marR="52200" marT="25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Pre/ Low Intermediate</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(420-480)/ 437-473</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3603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D3</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9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a:t>
                      </a:r>
                      <a:r>
                        <a:rPr kumimoji="0" lang="id-ID" altLang="en-US" sz="9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Ahli Madya)</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900" b="1"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endParaRP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Sert.IV</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Kopi Editor Muda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(Copy 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Assistant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hMerge="1">
                  <a:txBody>
                    <a:bodyPr/>
                    <a:lstStyle/>
                    <a:p>
                      <a:endParaRPr lang="en-US"/>
                    </a:p>
                  </a:txBody>
                  <a:tcPr/>
                </a:tc>
                <a:tc rowSpan="2"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Marginal</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(247-345)</a:t>
                      </a:r>
                    </a:p>
                  </a:txBody>
                  <a:tcPr marL="52200" marR="52200" marT="25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rowSpan="2" hMerge="1">
                  <a:txBody>
                    <a:bodyPr/>
                    <a:lstStyle/>
                    <a:p>
                      <a:endParaRPr lang="en-US"/>
                    </a:p>
                  </a:txBody>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Elementary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(310-420)/ 347—433)</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r>
              <a:tr h="168275">
                <a:tc vMerge="1">
                  <a:txBody>
                    <a:bodyPr/>
                    <a:lstStyle/>
                    <a:p>
                      <a:endParaRPr lang="en-US"/>
                    </a:p>
                  </a:txBody>
                  <a:tcPr/>
                </a:tc>
                <a:tc vMerge="1">
                  <a:txBody>
                    <a:bodyPr/>
                    <a:lstStyle/>
                    <a:p>
                      <a:endParaRPr lang="en-US"/>
                    </a:p>
                  </a:txBody>
                  <a:tcPr/>
                </a:tc>
                <a:tc grid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Executive Secretary</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3603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D2</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(Ahli Muda)</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Sert.III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Korektor Utama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(Assistant Editor)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Editorial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Assistant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Terbatas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(162-246)</a:t>
                      </a:r>
                    </a:p>
                  </a:txBody>
                  <a:tcPr marL="52200" marR="5220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Pre-elementary</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(347-393)</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168275">
                <a:tc vMerge="1">
                  <a:txBody>
                    <a:bodyPr/>
                    <a:lstStyle/>
                    <a:p>
                      <a:endParaRPr lang="en-US"/>
                    </a:p>
                  </a:txBody>
                  <a:tcPr/>
                </a:tc>
                <a:tc v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Secretary</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Senior Secretary</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3603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D1</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(Ahli Pratama)</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Sert.II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Korektor Madya </a:t>
                      </a: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(Editorial Assistant)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Beginner</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(310-343)</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168275">
                <a:tc vMerge="1">
                  <a:txBody>
                    <a:bodyPr/>
                    <a:lstStyle/>
                    <a:p>
                      <a:endParaRPr lang="en-US"/>
                    </a:p>
                  </a:txBody>
                  <a:tcPr/>
                </a:tc>
                <a:tc vMerge="1">
                  <a:txBody>
                    <a:bodyPr/>
                    <a:lstStyle/>
                    <a:p>
                      <a:endParaRPr lang="en-US"/>
                    </a:p>
                  </a:txBody>
                  <a:tcPr/>
                </a:tc>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Junior Secretary</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360363">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r>
                        <a:rPr kumimoji="0" lang="id-ID" altLang="en-US" sz="9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SMU/SMK</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9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Sert.I</a:t>
                      </a:r>
                    </a:p>
                  </a:txBody>
                  <a:tcPr marL="52200" marR="52200" marT="14742"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t-IT"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Korektor Muda </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t-IT"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(Corector)</a:t>
                      </a:r>
                      <a:r>
                        <a:rPr kumimoji="0" lang="it-IT"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gridSpan="4">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Basics</a:t>
                      </a:r>
                    </a:p>
                    <a:p>
                      <a:pPr marL="0" marR="0" lvl="0" indent="0" algn="ctr" defTabSz="457200"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(0-310)</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r>
              <a:tr h="168275">
                <a:tc vMerge="1">
                  <a:txBody>
                    <a:bodyPr/>
                    <a:lstStyle/>
                    <a:p>
                      <a:endParaRPr lang="en-US"/>
                    </a:p>
                  </a:txBody>
                  <a:tcPr/>
                </a:tc>
                <a:tc v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Receptionist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Telephone Operator</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1"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Typist</a:t>
                      </a:r>
                    </a:p>
                  </a:txBody>
                  <a:tcPr marL="52200" marR="52200" marT="18018"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DFFD6"/>
                    </a:solidFill>
                  </a:tcPr>
                </a:tc>
                <a:tc vMerge="1">
                  <a:txBody>
                    <a:bodyPr/>
                    <a:lstStyle/>
                    <a:p>
                      <a:endParaRPr lang="en-US"/>
                    </a:p>
                  </a:txBody>
                  <a:tcPr/>
                </a:tc>
              </a:tr>
            </a:tbl>
          </a:graphicData>
        </a:graphic>
      </p:graphicFrame>
      <p:sp>
        <p:nvSpPr>
          <p:cNvPr id="24808" name="Text Box 232"/>
          <p:cNvSpPr txBox="1">
            <a:spLocks noChangeArrowheads="1"/>
          </p:cNvSpPr>
          <p:nvPr/>
        </p:nvSpPr>
        <p:spPr bwMode="auto">
          <a:xfrm>
            <a:off x="0" y="36513"/>
            <a:ext cx="9144000" cy="428625"/>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700" b="1" dirty="0" smtClean="0">
                <a:solidFill>
                  <a:srgbClr val="006633"/>
                </a:solidFill>
                <a:latin typeface="Garamond" panose="02020404030301010803" pitchFamily="18" charset="0"/>
              </a:rPr>
              <a:t>PBLL </a:t>
            </a:r>
            <a:r>
              <a:rPr lang="id-ID" altLang="en-US" sz="1700" b="1" dirty="0" smtClean="0">
                <a:solidFill>
                  <a:srgbClr val="006633"/>
                </a:solidFill>
                <a:latin typeface="Garamond" panose="02020404030301010803" pitchFamily="18" charset="0"/>
              </a:rPr>
              <a:t>WITHIN </a:t>
            </a:r>
            <a:r>
              <a:rPr lang="id-ID" altLang="en-US" sz="1700" b="1" dirty="0">
                <a:solidFill>
                  <a:srgbClr val="006633"/>
                </a:solidFill>
                <a:latin typeface="Garamond" panose="02020404030301010803" pitchFamily="18" charset="0"/>
              </a:rPr>
              <a:t>INDONESIA QUALIFICATION </a:t>
            </a:r>
            <a:r>
              <a:rPr lang="id-ID" altLang="en-US" sz="1700" b="1" dirty="0" smtClean="0">
                <a:solidFill>
                  <a:srgbClr val="006633"/>
                </a:solidFill>
                <a:latin typeface="Garamond" panose="02020404030301010803" pitchFamily="18" charset="0"/>
              </a:rPr>
              <a:t>FRAMEWORK</a:t>
            </a:r>
            <a:endParaRPr lang="id-ID" altLang="en-US" sz="1700" b="1" dirty="0">
              <a:solidFill>
                <a:srgbClr val="006633"/>
              </a:solidFill>
              <a:latin typeface="Garamond" panose="02020404030301010803"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8F94801D-40FC-4147-A744-5BF2CB8BA1DC}" type="slidenum">
              <a:rPr lang="en-US" altLang="en-US" sz="1200">
                <a:latin typeface="Garamond" panose="02020404030301010803" pitchFamily="18" charset="0"/>
              </a:rPr>
              <a:pPr algn="r">
                <a:buClrTx/>
                <a:buFontTx/>
                <a:buNone/>
              </a:pPr>
              <a:t>25</a:t>
            </a:fld>
            <a:endParaRPr lang="en-US" altLang="en-US" sz="1200">
              <a:latin typeface="Garamond" panose="02020404030301010803" pitchFamily="18" charset="0"/>
            </a:endParaRPr>
          </a:p>
        </p:txBody>
      </p:sp>
      <p:sp>
        <p:nvSpPr>
          <p:cNvPr id="2" name="Rectangle 1"/>
          <p:cNvSpPr/>
          <p:nvPr/>
        </p:nvSpPr>
        <p:spPr bwMode="auto">
          <a:xfrm>
            <a:off x="0" y="428625"/>
            <a:ext cx="9144000" cy="62722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25602" name="Text Box 2"/>
          <p:cNvSpPr txBox="1">
            <a:spLocks noChangeArrowheads="1"/>
          </p:cNvSpPr>
          <p:nvPr/>
        </p:nvSpPr>
        <p:spPr bwMode="auto">
          <a:xfrm>
            <a:off x="2857500" y="604838"/>
            <a:ext cx="3143250" cy="460375"/>
          </a:xfrm>
          <a:prstGeom prst="rect">
            <a:avLst/>
          </a:prstGeom>
          <a:solidFill>
            <a:srgbClr val="ADFFD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US" altLang="en-US" sz="2400">
                <a:latin typeface="Times New Roman" panose="02020603050405020304" pitchFamily="18" charset="0"/>
              </a:rPr>
              <a:t>DIRE</a:t>
            </a:r>
            <a:r>
              <a:rPr lang="id-ID" altLang="en-US" sz="2400">
                <a:latin typeface="Times New Roman" panose="02020603050405020304" pitchFamily="18" charset="0"/>
              </a:rPr>
              <a:t>C</a:t>
            </a:r>
            <a:r>
              <a:rPr lang="en-US" altLang="en-US" sz="2400">
                <a:latin typeface="Times New Roman" panose="02020603050405020304" pitchFamily="18" charset="0"/>
              </a:rPr>
              <a:t>T</a:t>
            </a:r>
            <a:r>
              <a:rPr lang="id-ID" altLang="en-US" sz="2400">
                <a:latin typeface="Times New Roman" panose="02020603050405020304" pitchFamily="18" charset="0"/>
              </a:rPr>
              <a:t>O</a:t>
            </a:r>
            <a:r>
              <a:rPr lang="en-US" altLang="en-US" sz="2400">
                <a:latin typeface="Times New Roman" panose="02020603050405020304" pitchFamily="18" charset="0"/>
              </a:rPr>
              <a:t>R</a:t>
            </a:r>
            <a:r>
              <a:rPr lang="id-ID" altLang="en-US" sz="2400">
                <a:latin typeface="Times New Roman" panose="02020603050405020304" pitchFamily="18" charset="0"/>
              </a:rPr>
              <a:t> (CEO)</a:t>
            </a:r>
          </a:p>
        </p:txBody>
      </p:sp>
      <p:sp>
        <p:nvSpPr>
          <p:cNvPr id="25603" name="Text Box 3"/>
          <p:cNvSpPr txBox="1">
            <a:spLocks noChangeArrowheads="1"/>
          </p:cNvSpPr>
          <p:nvPr/>
        </p:nvSpPr>
        <p:spPr bwMode="auto">
          <a:xfrm>
            <a:off x="719138" y="1527175"/>
            <a:ext cx="1527175" cy="520700"/>
          </a:xfrm>
          <a:prstGeom prst="rect">
            <a:avLst/>
          </a:prstGeom>
          <a:solidFill>
            <a:srgbClr val="FFF0C2"/>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Times New Roman" panose="02020603050405020304" pitchFamily="18" charset="0"/>
              </a:rPr>
              <a:t>EDITORIAL</a:t>
            </a:r>
          </a:p>
          <a:p>
            <a:pPr algn="ctr">
              <a:buClrTx/>
              <a:buFontTx/>
              <a:buNone/>
            </a:pPr>
            <a:r>
              <a:rPr lang="en-US" altLang="en-US" sz="1400">
                <a:latin typeface="Times New Roman" panose="02020603050405020304" pitchFamily="18" charset="0"/>
              </a:rPr>
              <a:t>DEPARTEMEN</a:t>
            </a:r>
            <a:r>
              <a:rPr lang="id-ID" altLang="en-US" sz="1400">
                <a:latin typeface="Times New Roman" panose="02020603050405020304" pitchFamily="18" charset="0"/>
              </a:rPr>
              <a:t>T</a:t>
            </a:r>
            <a:r>
              <a:rPr lang="en-US" altLang="en-US" sz="1400">
                <a:latin typeface="Times New Roman" panose="02020603050405020304" pitchFamily="18" charset="0"/>
              </a:rPr>
              <a:t> </a:t>
            </a:r>
          </a:p>
        </p:txBody>
      </p:sp>
      <p:sp>
        <p:nvSpPr>
          <p:cNvPr id="25604" name="Text Box 4"/>
          <p:cNvSpPr txBox="1">
            <a:spLocks noChangeArrowheads="1"/>
          </p:cNvSpPr>
          <p:nvPr/>
        </p:nvSpPr>
        <p:spPr bwMode="auto">
          <a:xfrm>
            <a:off x="2206625" y="1527175"/>
            <a:ext cx="1527175" cy="520700"/>
          </a:xfrm>
          <a:prstGeom prst="rect">
            <a:avLst/>
          </a:prstGeom>
          <a:solidFill>
            <a:srgbClr val="FFF0C2"/>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Times New Roman" panose="02020603050405020304" pitchFamily="18" charset="0"/>
              </a:rPr>
              <a:t>PRODUCTION</a:t>
            </a:r>
          </a:p>
          <a:p>
            <a:pPr algn="ctr">
              <a:buClrTx/>
              <a:buFontTx/>
              <a:buNone/>
            </a:pPr>
            <a:r>
              <a:rPr lang="en-US" altLang="en-US" sz="1400">
                <a:latin typeface="Times New Roman" panose="02020603050405020304" pitchFamily="18" charset="0"/>
              </a:rPr>
              <a:t>DEPARTEMEN</a:t>
            </a:r>
            <a:r>
              <a:rPr lang="id-ID" altLang="en-US" sz="1400">
                <a:latin typeface="Times New Roman" panose="02020603050405020304" pitchFamily="18" charset="0"/>
              </a:rPr>
              <a:t>T</a:t>
            </a:r>
            <a:r>
              <a:rPr lang="en-US" altLang="en-US" sz="1400">
                <a:latin typeface="Times New Roman" panose="02020603050405020304" pitchFamily="18" charset="0"/>
              </a:rPr>
              <a:t> </a:t>
            </a:r>
          </a:p>
        </p:txBody>
      </p:sp>
      <p:sp>
        <p:nvSpPr>
          <p:cNvPr id="25605" name="Text Box 5"/>
          <p:cNvSpPr txBox="1">
            <a:spLocks noChangeArrowheads="1"/>
          </p:cNvSpPr>
          <p:nvPr/>
        </p:nvSpPr>
        <p:spPr bwMode="auto">
          <a:xfrm>
            <a:off x="3690938" y="1536700"/>
            <a:ext cx="1527175" cy="520700"/>
          </a:xfrm>
          <a:prstGeom prst="rect">
            <a:avLst/>
          </a:prstGeom>
          <a:solidFill>
            <a:srgbClr val="FFF0C2"/>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Times New Roman" panose="02020603050405020304" pitchFamily="18" charset="0"/>
              </a:rPr>
              <a:t>MARKETING</a:t>
            </a:r>
          </a:p>
          <a:p>
            <a:pPr algn="ctr">
              <a:buClrTx/>
              <a:buFontTx/>
              <a:buNone/>
            </a:pPr>
            <a:r>
              <a:rPr lang="en-US" altLang="en-US" sz="1400">
                <a:latin typeface="Times New Roman" panose="02020603050405020304" pitchFamily="18" charset="0"/>
              </a:rPr>
              <a:t>DEPARTEMEN</a:t>
            </a:r>
            <a:r>
              <a:rPr lang="id-ID" altLang="en-US" sz="1400">
                <a:latin typeface="Times New Roman" panose="02020603050405020304" pitchFamily="18" charset="0"/>
              </a:rPr>
              <a:t>T</a:t>
            </a:r>
            <a:r>
              <a:rPr lang="en-US" altLang="en-US" sz="1400">
                <a:latin typeface="Times New Roman" panose="02020603050405020304" pitchFamily="18" charset="0"/>
              </a:rPr>
              <a:t> </a:t>
            </a:r>
          </a:p>
        </p:txBody>
      </p:sp>
      <p:sp>
        <p:nvSpPr>
          <p:cNvPr id="25606" name="Text Box 6"/>
          <p:cNvSpPr txBox="1">
            <a:spLocks noChangeArrowheads="1"/>
          </p:cNvSpPr>
          <p:nvPr/>
        </p:nvSpPr>
        <p:spPr bwMode="auto">
          <a:xfrm>
            <a:off x="5180013" y="1527175"/>
            <a:ext cx="1417637" cy="733425"/>
          </a:xfrm>
          <a:prstGeom prst="rect">
            <a:avLst/>
          </a:prstGeom>
          <a:solidFill>
            <a:srgbClr val="FFF0C2"/>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Times New Roman" panose="02020603050405020304" pitchFamily="18" charset="0"/>
              </a:rPr>
              <a:t>TREASURY</a:t>
            </a:r>
          </a:p>
          <a:p>
            <a:pPr algn="ctr">
              <a:buClrTx/>
              <a:buFontTx/>
              <a:buNone/>
            </a:pPr>
            <a:r>
              <a:rPr lang="en-US" altLang="en-US" sz="1400">
                <a:latin typeface="Times New Roman" panose="02020603050405020304" pitchFamily="18" charset="0"/>
              </a:rPr>
              <a:t>DEPARTEMEN </a:t>
            </a:r>
          </a:p>
          <a:p>
            <a:pPr algn="ctr">
              <a:buClrTx/>
              <a:buFontTx/>
              <a:buNone/>
            </a:pPr>
            <a:r>
              <a:rPr lang="en-US" altLang="en-US" sz="1400">
                <a:latin typeface="Times New Roman" panose="02020603050405020304" pitchFamily="18" charset="0"/>
              </a:rPr>
              <a:t>.</a:t>
            </a:r>
          </a:p>
        </p:txBody>
      </p:sp>
      <p:sp>
        <p:nvSpPr>
          <p:cNvPr id="25607" name="Text Box 7"/>
          <p:cNvSpPr txBox="1">
            <a:spLocks noChangeArrowheads="1"/>
          </p:cNvSpPr>
          <p:nvPr/>
        </p:nvSpPr>
        <p:spPr bwMode="auto">
          <a:xfrm>
            <a:off x="6662738" y="1527175"/>
            <a:ext cx="1527175" cy="520700"/>
          </a:xfrm>
          <a:prstGeom prst="rect">
            <a:avLst/>
          </a:prstGeom>
          <a:solidFill>
            <a:srgbClr val="FFF0C2"/>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1400">
                <a:latin typeface="Times New Roman" panose="02020603050405020304" pitchFamily="18" charset="0"/>
              </a:rPr>
              <a:t>HRD</a:t>
            </a:r>
          </a:p>
          <a:p>
            <a:pPr algn="ctr">
              <a:buClrTx/>
              <a:buFontTx/>
              <a:buNone/>
            </a:pPr>
            <a:r>
              <a:rPr lang="en-US" altLang="en-US" sz="1400">
                <a:latin typeface="Times New Roman" panose="02020603050405020304" pitchFamily="18" charset="0"/>
              </a:rPr>
              <a:t>DEPARTEMEN</a:t>
            </a:r>
            <a:r>
              <a:rPr lang="id-ID" altLang="en-US" sz="1400">
                <a:latin typeface="Times New Roman" panose="02020603050405020304" pitchFamily="18" charset="0"/>
              </a:rPr>
              <a:t>T</a:t>
            </a:r>
            <a:r>
              <a:rPr lang="en-US" altLang="en-US" sz="1400">
                <a:latin typeface="Times New Roman" panose="02020603050405020304" pitchFamily="18" charset="0"/>
              </a:rPr>
              <a:t> </a:t>
            </a:r>
          </a:p>
        </p:txBody>
      </p:sp>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3550" y="1003300"/>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9" name="Text Box 9"/>
          <p:cNvSpPr txBox="1">
            <a:spLocks noChangeArrowheads="1"/>
          </p:cNvSpPr>
          <p:nvPr/>
        </p:nvSpPr>
        <p:spPr bwMode="auto">
          <a:xfrm>
            <a:off x="725488" y="2286000"/>
            <a:ext cx="1408112" cy="520700"/>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Editor Utama </a:t>
            </a:r>
          </a:p>
          <a:p>
            <a:pPr algn="ctr">
              <a:buClrTx/>
              <a:buFontTx/>
              <a:buNone/>
            </a:pPr>
            <a:r>
              <a:rPr lang="en-US" altLang="en-US" sz="1400">
                <a:latin typeface="Times New Roman" panose="02020603050405020304" pitchFamily="18" charset="0"/>
              </a:rPr>
              <a:t>(Publisherr)</a:t>
            </a:r>
          </a:p>
        </p:txBody>
      </p:sp>
      <p:sp>
        <p:nvSpPr>
          <p:cNvPr id="25610" name="Text Box 10"/>
          <p:cNvSpPr txBox="1">
            <a:spLocks noChangeArrowheads="1"/>
          </p:cNvSpPr>
          <p:nvPr/>
        </p:nvSpPr>
        <p:spPr bwMode="auto">
          <a:xfrm>
            <a:off x="725488" y="2819400"/>
            <a:ext cx="1408112" cy="520700"/>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Editor Madya</a:t>
            </a:r>
          </a:p>
          <a:p>
            <a:pPr algn="ctr">
              <a:buClrTx/>
              <a:buFontTx/>
              <a:buNone/>
            </a:pPr>
            <a:r>
              <a:rPr lang="en-US" altLang="en-US" sz="1400">
                <a:latin typeface="Times New Roman" panose="02020603050405020304" pitchFamily="18" charset="0"/>
              </a:rPr>
              <a:t>(Editor Director)</a:t>
            </a:r>
          </a:p>
        </p:txBody>
      </p:sp>
      <p:sp>
        <p:nvSpPr>
          <p:cNvPr id="25611" name="Text Box 11"/>
          <p:cNvSpPr txBox="1">
            <a:spLocks noChangeArrowheads="1"/>
          </p:cNvSpPr>
          <p:nvPr/>
        </p:nvSpPr>
        <p:spPr bwMode="auto">
          <a:xfrm>
            <a:off x="725488" y="3352800"/>
            <a:ext cx="1408112" cy="520700"/>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Editor Muda</a:t>
            </a:r>
          </a:p>
          <a:p>
            <a:pPr algn="ctr">
              <a:buClrTx/>
              <a:buFontTx/>
              <a:buNone/>
            </a:pPr>
            <a:r>
              <a:rPr lang="en-US" altLang="en-US" sz="1400">
                <a:latin typeface="Times New Roman" panose="02020603050405020304" pitchFamily="18" charset="0"/>
              </a:rPr>
              <a:t>(Senior Editor)</a:t>
            </a:r>
          </a:p>
        </p:txBody>
      </p:sp>
      <p:sp>
        <p:nvSpPr>
          <p:cNvPr id="25612" name="Text Box 12"/>
          <p:cNvSpPr txBox="1">
            <a:spLocks noChangeArrowheads="1"/>
          </p:cNvSpPr>
          <p:nvPr/>
        </p:nvSpPr>
        <p:spPr bwMode="auto">
          <a:xfrm>
            <a:off x="725488" y="3886200"/>
            <a:ext cx="1408112" cy="428625"/>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100">
                <a:latin typeface="Times New Roman" panose="02020603050405020304" pitchFamily="18" charset="0"/>
              </a:rPr>
              <a:t>Kopi Editor Utama </a:t>
            </a:r>
          </a:p>
          <a:p>
            <a:pPr algn="ctr">
              <a:buClrTx/>
              <a:buFontTx/>
              <a:buNone/>
            </a:pPr>
            <a:r>
              <a:rPr lang="en-US" altLang="en-US" sz="1100">
                <a:latin typeface="Times New Roman" panose="02020603050405020304" pitchFamily="18" charset="0"/>
              </a:rPr>
              <a:t>(Managing Editor)</a:t>
            </a:r>
          </a:p>
        </p:txBody>
      </p:sp>
      <p:sp>
        <p:nvSpPr>
          <p:cNvPr id="25613" name="Text Box 13"/>
          <p:cNvSpPr txBox="1">
            <a:spLocks noChangeArrowheads="1"/>
          </p:cNvSpPr>
          <p:nvPr/>
        </p:nvSpPr>
        <p:spPr bwMode="auto">
          <a:xfrm>
            <a:off x="725488" y="4338638"/>
            <a:ext cx="1408112" cy="458787"/>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latin typeface="Times New Roman" panose="02020603050405020304" pitchFamily="18" charset="0"/>
              </a:rPr>
              <a:t>Kopi Editor Madya </a:t>
            </a:r>
          </a:p>
          <a:p>
            <a:pPr algn="ctr">
              <a:buClrTx/>
              <a:buFontTx/>
              <a:buNone/>
            </a:pPr>
            <a:r>
              <a:rPr lang="en-US" altLang="en-US" sz="1200">
                <a:latin typeface="Times New Roman" panose="02020603050405020304" pitchFamily="18" charset="0"/>
              </a:rPr>
              <a:t>(Associate Editor)</a:t>
            </a:r>
          </a:p>
        </p:txBody>
      </p:sp>
      <p:sp>
        <p:nvSpPr>
          <p:cNvPr id="25614" name="Text Box 14"/>
          <p:cNvSpPr txBox="1">
            <a:spLocks noChangeArrowheads="1"/>
          </p:cNvSpPr>
          <p:nvPr/>
        </p:nvSpPr>
        <p:spPr bwMode="auto">
          <a:xfrm>
            <a:off x="725488" y="4800600"/>
            <a:ext cx="1408112" cy="4587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latin typeface="Times New Roman" panose="02020603050405020304" pitchFamily="18" charset="0"/>
              </a:rPr>
              <a:t>Kopi Editor Muda </a:t>
            </a:r>
          </a:p>
          <a:p>
            <a:pPr algn="ctr">
              <a:buClrTx/>
              <a:buFontTx/>
              <a:buNone/>
            </a:pPr>
            <a:r>
              <a:rPr lang="en-US" altLang="en-US" sz="1200">
                <a:latin typeface="Times New Roman" panose="02020603050405020304" pitchFamily="18" charset="0"/>
              </a:rPr>
              <a:t>(Copy Editor)</a:t>
            </a:r>
          </a:p>
        </p:txBody>
      </p:sp>
      <p:sp>
        <p:nvSpPr>
          <p:cNvPr id="25615" name="Text Box 15"/>
          <p:cNvSpPr txBox="1">
            <a:spLocks noChangeArrowheads="1"/>
          </p:cNvSpPr>
          <p:nvPr/>
        </p:nvSpPr>
        <p:spPr bwMode="auto">
          <a:xfrm>
            <a:off x="725488" y="5253038"/>
            <a:ext cx="1408112" cy="458787"/>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latin typeface="Times New Roman" panose="02020603050405020304" pitchFamily="18" charset="0"/>
              </a:rPr>
              <a:t>Korektor Utama </a:t>
            </a:r>
          </a:p>
          <a:p>
            <a:pPr algn="ctr">
              <a:buClrTx/>
              <a:buFontTx/>
              <a:buNone/>
            </a:pPr>
            <a:r>
              <a:rPr lang="en-US" altLang="en-US" sz="1200">
                <a:latin typeface="Times New Roman" panose="02020603050405020304" pitchFamily="18" charset="0"/>
              </a:rPr>
              <a:t>(Assistant Editor)</a:t>
            </a:r>
          </a:p>
        </p:txBody>
      </p:sp>
      <p:sp>
        <p:nvSpPr>
          <p:cNvPr id="25616" name="Text Box 16"/>
          <p:cNvSpPr txBox="1">
            <a:spLocks noChangeArrowheads="1"/>
          </p:cNvSpPr>
          <p:nvPr/>
        </p:nvSpPr>
        <p:spPr bwMode="auto">
          <a:xfrm>
            <a:off x="725488" y="5705475"/>
            <a:ext cx="1408112" cy="458788"/>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latin typeface="Times New Roman" panose="02020603050405020304" pitchFamily="18" charset="0"/>
              </a:rPr>
              <a:t>Korektor Madya</a:t>
            </a:r>
          </a:p>
          <a:p>
            <a:pPr algn="ctr">
              <a:buClrTx/>
              <a:buFontTx/>
              <a:buNone/>
            </a:pPr>
            <a:r>
              <a:rPr lang="en-US" altLang="en-US" sz="1200">
                <a:latin typeface="Times New Roman" panose="02020603050405020304" pitchFamily="18" charset="0"/>
              </a:rPr>
              <a:t>(Proof Readers)</a:t>
            </a:r>
          </a:p>
        </p:txBody>
      </p:sp>
      <p:sp>
        <p:nvSpPr>
          <p:cNvPr id="25617" name="Text Box 17"/>
          <p:cNvSpPr txBox="1">
            <a:spLocks noChangeArrowheads="1"/>
          </p:cNvSpPr>
          <p:nvPr/>
        </p:nvSpPr>
        <p:spPr bwMode="auto">
          <a:xfrm>
            <a:off x="725488" y="6167438"/>
            <a:ext cx="1408112" cy="458787"/>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200">
                <a:latin typeface="Times New Roman" panose="02020603050405020304" pitchFamily="18" charset="0"/>
              </a:rPr>
              <a:t>Korektor Muda </a:t>
            </a:r>
          </a:p>
          <a:p>
            <a:pPr algn="ctr">
              <a:buClrTx/>
              <a:buFontTx/>
              <a:buNone/>
            </a:pPr>
            <a:r>
              <a:rPr lang="en-US" altLang="en-US" sz="1200">
                <a:latin typeface="Times New Roman" panose="02020603050405020304" pitchFamily="18" charset="0"/>
              </a:rPr>
              <a:t>(Corector)</a:t>
            </a:r>
          </a:p>
        </p:txBody>
      </p:sp>
      <p:sp>
        <p:nvSpPr>
          <p:cNvPr id="25618" name="Text Box 18"/>
          <p:cNvSpPr txBox="1">
            <a:spLocks noChangeArrowheads="1"/>
          </p:cNvSpPr>
          <p:nvPr/>
        </p:nvSpPr>
        <p:spPr bwMode="auto">
          <a:xfrm>
            <a:off x="2249488" y="2286000"/>
            <a:ext cx="1408112" cy="5207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Rancang Grafis</a:t>
            </a:r>
          </a:p>
          <a:p>
            <a:pPr algn="ctr">
              <a:buClrTx/>
              <a:buFontTx/>
              <a:buNone/>
            </a:pPr>
            <a:r>
              <a:rPr lang="en-US" altLang="en-US" sz="1400">
                <a:latin typeface="Times New Roman" panose="02020603050405020304" pitchFamily="18" charset="0"/>
              </a:rPr>
              <a:t>(Designer)</a:t>
            </a:r>
          </a:p>
        </p:txBody>
      </p:sp>
      <p:sp>
        <p:nvSpPr>
          <p:cNvPr id="25619" name="Text Box 19"/>
          <p:cNvSpPr txBox="1">
            <a:spLocks noChangeArrowheads="1"/>
          </p:cNvSpPr>
          <p:nvPr/>
        </p:nvSpPr>
        <p:spPr bwMode="auto">
          <a:xfrm>
            <a:off x="2249488" y="2819400"/>
            <a:ext cx="1408112" cy="5207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Juru Setting</a:t>
            </a:r>
          </a:p>
          <a:p>
            <a:pPr algn="ctr">
              <a:buClrTx/>
              <a:buFontTx/>
              <a:buNone/>
            </a:pPr>
            <a:r>
              <a:rPr lang="en-US" altLang="en-US" sz="1400">
                <a:latin typeface="Times New Roman" panose="02020603050405020304" pitchFamily="18" charset="0"/>
              </a:rPr>
              <a:t>(Setters)</a:t>
            </a:r>
          </a:p>
        </p:txBody>
      </p:sp>
      <p:sp>
        <p:nvSpPr>
          <p:cNvPr id="25620" name="Text Box 20"/>
          <p:cNvSpPr txBox="1">
            <a:spLocks noChangeArrowheads="1"/>
          </p:cNvSpPr>
          <p:nvPr/>
        </p:nvSpPr>
        <p:spPr bwMode="auto">
          <a:xfrm>
            <a:off x="2249488" y="3352800"/>
            <a:ext cx="1408112" cy="5207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Illustrasi</a:t>
            </a:r>
          </a:p>
          <a:p>
            <a:pPr algn="ctr">
              <a:buClrTx/>
              <a:buFontTx/>
              <a:buNone/>
            </a:pPr>
            <a:r>
              <a:rPr lang="en-US" altLang="en-US" sz="1400">
                <a:latin typeface="Times New Roman" panose="02020603050405020304" pitchFamily="18" charset="0"/>
              </a:rPr>
              <a:t>(Illustrators)</a:t>
            </a:r>
          </a:p>
        </p:txBody>
      </p:sp>
      <p:sp>
        <p:nvSpPr>
          <p:cNvPr id="25621" name="Text Box 21"/>
          <p:cNvSpPr txBox="1">
            <a:spLocks noChangeArrowheads="1"/>
          </p:cNvSpPr>
          <p:nvPr/>
        </p:nvSpPr>
        <p:spPr bwMode="auto">
          <a:xfrm>
            <a:off x="3733800" y="2286000"/>
            <a:ext cx="1408113" cy="5207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Promsi</a:t>
            </a:r>
          </a:p>
          <a:p>
            <a:pPr algn="ctr">
              <a:buClrTx/>
              <a:buFontTx/>
              <a:buNone/>
            </a:pPr>
            <a:r>
              <a:rPr lang="en-US" altLang="en-US" sz="1400">
                <a:latin typeface="Times New Roman" panose="02020603050405020304" pitchFamily="18" charset="0"/>
              </a:rPr>
              <a:t>(Promotion)</a:t>
            </a:r>
          </a:p>
        </p:txBody>
      </p:sp>
      <p:sp>
        <p:nvSpPr>
          <p:cNvPr id="25622" name="Text Box 22"/>
          <p:cNvSpPr txBox="1">
            <a:spLocks noChangeArrowheads="1"/>
          </p:cNvSpPr>
          <p:nvPr/>
        </p:nvSpPr>
        <p:spPr bwMode="auto">
          <a:xfrm>
            <a:off x="3733800" y="2819400"/>
            <a:ext cx="1408113" cy="5207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Penjualan </a:t>
            </a:r>
          </a:p>
          <a:p>
            <a:pPr algn="ctr">
              <a:buClrTx/>
              <a:buFontTx/>
              <a:buNone/>
            </a:pPr>
            <a:r>
              <a:rPr lang="en-US" altLang="en-US" sz="1400">
                <a:latin typeface="Times New Roman" panose="02020603050405020304" pitchFamily="18" charset="0"/>
              </a:rPr>
              <a:t>(Salesman)</a:t>
            </a:r>
          </a:p>
        </p:txBody>
      </p:sp>
      <p:sp>
        <p:nvSpPr>
          <p:cNvPr id="25623" name="Text Box 23"/>
          <p:cNvSpPr txBox="1">
            <a:spLocks noChangeArrowheads="1"/>
          </p:cNvSpPr>
          <p:nvPr/>
        </p:nvSpPr>
        <p:spPr bwMode="auto">
          <a:xfrm>
            <a:off x="5221288" y="2295525"/>
            <a:ext cx="1408112"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EDP</a:t>
            </a:r>
          </a:p>
        </p:txBody>
      </p:sp>
      <p:sp>
        <p:nvSpPr>
          <p:cNvPr id="25624" name="Text Box 24"/>
          <p:cNvSpPr txBox="1">
            <a:spLocks noChangeArrowheads="1"/>
          </p:cNvSpPr>
          <p:nvPr/>
        </p:nvSpPr>
        <p:spPr bwMode="auto">
          <a:xfrm>
            <a:off x="5221288" y="2590800"/>
            <a:ext cx="1408112"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Akuntasi</a:t>
            </a:r>
          </a:p>
        </p:txBody>
      </p:sp>
      <p:sp>
        <p:nvSpPr>
          <p:cNvPr id="25625" name="Text Box 25"/>
          <p:cNvSpPr txBox="1">
            <a:spLocks noChangeArrowheads="1"/>
          </p:cNvSpPr>
          <p:nvPr/>
        </p:nvSpPr>
        <p:spPr bwMode="auto">
          <a:xfrm>
            <a:off x="5221288" y="2895600"/>
            <a:ext cx="1408112"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Bendahara</a:t>
            </a:r>
          </a:p>
        </p:txBody>
      </p:sp>
      <p:sp>
        <p:nvSpPr>
          <p:cNvPr id="25626" name="Text Box 26"/>
          <p:cNvSpPr txBox="1">
            <a:spLocks noChangeArrowheads="1"/>
          </p:cNvSpPr>
          <p:nvPr/>
        </p:nvSpPr>
        <p:spPr bwMode="auto">
          <a:xfrm>
            <a:off x="5221288" y="3200400"/>
            <a:ext cx="1408112"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Anggaran</a:t>
            </a:r>
          </a:p>
        </p:txBody>
      </p:sp>
      <p:sp>
        <p:nvSpPr>
          <p:cNvPr id="25627" name="Text Box 27"/>
          <p:cNvSpPr txBox="1">
            <a:spLocks noChangeArrowheads="1"/>
          </p:cNvSpPr>
          <p:nvPr/>
        </p:nvSpPr>
        <p:spPr bwMode="auto">
          <a:xfrm>
            <a:off x="6705600" y="2286000"/>
            <a:ext cx="1408113"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Humas</a:t>
            </a:r>
          </a:p>
        </p:txBody>
      </p:sp>
      <p:sp>
        <p:nvSpPr>
          <p:cNvPr id="25628" name="Text Box 28"/>
          <p:cNvSpPr txBox="1">
            <a:spLocks noChangeArrowheads="1"/>
          </p:cNvSpPr>
          <p:nvPr/>
        </p:nvSpPr>
        <p:spPr bwMode="auto">
          <a:xfrm>
            <a:off x="6705600" y="2590800"/>
            <a:ext cx="1408113" cy="306388"/>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SDM</a:t>
            </a:r>
          </a:p>
        </p:txBody>
      </p:sp>
      <p:sp>
        <p:nvSpPr>
          <p:cNvPr id="25629" name="Text Box 29"/>
          <p:cNvSpPr txBox="1">
            <a:spLocks noChangeArrowheads="1"/>
          </p:cNvSpPr>
          <p:nvPr/>
        </p:nvSpPr>
        <p:spPr bwMode="auto">
          <a:xfrm>
            <a:off x="6705600" y="2895600"/>
            <a:ext cx="1408113" cy="306388"/>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Teknisi</a:t>
            </a:r>
          </a:p>
        </p:txBody>
      </p:sp>
      <p:sp>
        <p:nvSpPr>
          <p:cNvPr id="25630" name="Text Box 30"/>
          <p:cNvSpPr txBox="1">
            <a:spLocks noChangeArrowheads="1"/>
          </p:cNvSpPr>
          <p:nvPr/>
        </p:nvSpPr>
        <p:spPr bwMode="auto">
          <a:xfrm>
            <a:off x="6705600" y="3200400"/>
            <a:ext cx="1408113" cy="306388"/>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400">
                <a:latin typeface="Times New Roman" panose="02020603050405020304" pitchFamily="18" charset="0"/>
              </a:rPr>
              <a:t>Keamanan</a:t>
            </a:r>
          </a:p>
        </p:txBody>
      </p:sp>
      <p:pic>
        <p:nvPicPr>
          <p:cNvPr id="2563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89050" y="1990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49550" y="1990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60850" y="1990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4"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84850" y="1990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45350" y="1990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36" name="Line 36"/>
          <p:cNvSpPr>
            <a:spLocks noChangeShapeType="1"/>
          </p:cNvSpPr>
          <p:nvPr/>
        </p:nvSpPr>
        <p:spPr bwMode="auto">
          <a:xfrm>
            <a:off x="1447800" y="1295400"/>
            <a:ext cx="5867400" cy="1588"/>
          </a:xfrm>
          <a:prstGeom prst="line">
            <a:avLst/>
          </a:prstGeom>
          <a:noFill/>
          <a:ln w="9360" cap="sq">
            <a:solidFill>
              <a:srgbClr val="9A71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563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89050" y="1228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8"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36850" y="1228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60850" y="1228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4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97550" y="1228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4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32650" y="1228725"/>
            <a:ext cx="228600" cy="36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42" name="Text Box 42"/>
          <p:cNvSpPr txBox="1">
            <a:spLocks noChangeArrowheads="1"/>
          </p:cNvSpPr>
          <p:nvPr/>
        </p:nvSpPr>
        <p:spPr bwMode="auto">
          <a:xfrm>
            <a:off x="0" y="0"/>
            <a:ext cx="9144000" cy="428625"/>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700" b="1" dirty="0" smtClean="0">
                <a:solidFill>
                  <a:srgbClr val="006633"/>
                </a:solidFill>
                <a:latin typeface="Garamond" panose="02020404030301010803" pitchFamily="18" charset="0"/>
              </a:rPr>
              <a:t>PBLL </a:t>
            </a:r>
            <a:r>
              <a:rPr lang="id-ID" altLang="en-US" sz="1700" b="1" dirty="0" smtClean="0">
                <a:solidFill>
                  <a:srgbClr val="006633"/>
                </a:solidFill>
                <a:latin typeface="Garamond" panose="02020404030301010803" pitchFamily="18" charset="0"/>
              </a:rPr>
              <a:t>WITHIN </a:t>
            </a:r>
            <a:r>
              <a:rPr lang="id-ID" altLang="en-US" sz="1700" b="1" dirty="0">
                <a:solidFill>
                  <a:srgbClr val="006633"/>
                </a:solidFill>
                <a:latin typeface="Garamond" panose="02020404030301010803" pitchFamily="18" charset="0"/>
              </a:rPr>
              <a:t>INDUSTRIAL NEEDED SKILL </a:t>
            </a:r>
            <a:r>
              <a:rPr lang="id-ID" altLang="en-US" sz="1700" b="1" dirty="0" smtClean="0">
                <a:solidFill>
                  <a:srgbClr val="006633"/>
                </a:solidFill>
                <a:latin typeface="Garamond" panose="02020404030301010803" pitchFamily="18" charset="0"/>
              </a:rPr>
              <a:t>QUALIFICATION</a:t>
            </a:r>
            <a:endParaRPr lang="id-ID" altLang="en-US" sz="1700" b="1" dirty="0">
              <a:solidFill>
                <a:srgbClr val="006633"/>
              </a:solidFill>
              <a:latin typeface="Garamond" panose="02020404030301010803"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left)">
                                      <p:cBhvr additive="repl">
                                        <p:cTn id="7" dur="2000"/>
                                        <p:tgtEl>
                                          <p:spTgt spid="25602"/>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25603"/>
                                        </p:tgtEl>
                                        <p:attrNameLst>
                                          <p:attrName>style.visibility</p:attrName>
                                        </p:attrNameLst>
                                      </p:cBhvr>
                                      <p:to>
                                        <p:strVal val="visible"/>
                                      </p:to>
                                    </p:set>
                                    <p:animEffect transition="in" filter="wipe(left)">
                                      <p:cBhvr additive="repl">
                                        <p:cTn id="10" dur="2000"/>
                                        <p:tgtEl>
                                          <p:spTgt spid="25603"/>
                                        </p:tgtEl>
                                      </p:cBhvr>
                                    </p:animEffect>
                                  </p:childTnLst>
                                </p:cTn>
                              </p:par>
                              <p:par>
                                <p:cTn id="11" presetID="22" presetClass="entr" presetSubtype="8" fill="hold" nodeType="withEffect">
                                  <p:stCondLst>
                                    <p:cond delay="0"/>
                                  </p:stCondLst>
                                  <p:childTnLst>
                                    <p:set>
                                      <p:cBhvr additive="repl">
                                        <p:cTn id="12" dur="1" fill="hold">
                                          <p:stCondLst>
                                            <p:cond delay="0"/>
                                          </p:stCondLst>
                                        </p:cTn>
                                        <p:tgtEl>
                                          <p:spTgt spid="25604"/>
                                        </p:tgtEl>
                                        <p:attrNameLst>
                                          <p:attrName>style.visibility</p:attrName>
                                        </p:attrNameLst>
                                      </p:cBhvr>
                                      <p:to>
                                        <p:strVal val="visible"/>
                                      </p:to>
                                    </p:set>
                                    <p:animEffect transition="in" filter="wipe(left)">
                                      <p:cBhvr additive="repl">
                                        <p:cTn id="13" dur="2000"/>
                                        <p:tgtEl>
                                          <p:spTgt spid="25604"/>
                                        </p:tgtEl>
                                      </p:cBhvr>
                                    </p:animEffect>
                                  </p:childTnLst>
                                </p:cTn>
                              </p:par>
                              <p:par>
                                <p:cTn id="14" presetID="22" presetClass="entr" presetSubtype="8" fill="hold" nodeType="withEffect">
                                  <p:stCondLst>
                                    <p:cond delay="0"/>
                                  </p:stCondLst>
                                  <p:childTnLst>
                                    <p:set>
                                      <p:cBhvr additive="repl">
                                        <p:cTn id="15" dur="1" fill="hold">
                                          <p:stCondLst>
                                            <p:cond delay="0"/>
                                          </p:stCondLst>
                                        </p:cTn>
                                        <p:tgtEl>
                                          <p:spTgt spid="25605"/>
                                        </p:tgtEl>
                                        <p:attrNameLst>
                                          <p:attrName>style.visibility</p:attrName>
                                        </p:attrNameLst>
                                      </p:cBhvr>
                                      <p:to>
                                        <p:strVal val="visible"/>
                                      </p:to>
                                    </p:set>
                                    <p:animEffect transition="in" filter="wipe(left)">
                                      <p:cBhvr additive="repl">
                                        <p:cTn id="16" dur="2000"/>
                                        <p:tgtEl>
                                          <p:spTgt spid="25605"/>
                                        </p:tgtEl>
                                      </p:cBhvr>
                                    </p:animEffect>
                                  </p:childTnLst>
                                </p:cTn>
                              </p:par>
                              <p:par>
                                <p:cTn id="17" presetID="22" presetClass="entr" presetSubtype="8" fill="hold" nodeType="withEffect">
                                  <p:stCondLst>
                                    <p:cond delay="0"/>
                                  </p:stCondLst>
                                  <p:childTnLst>
                                    <p:set>
                                      <p:cBhvr additive="repl">
                                        <p:cTn id="18" dur="1" fill="hold">
                                          <p:stCondLst>
                                            <p:cond delay="0"/>
                                          </p:stCondLst>
                                        </p:cTn>
                                        <p:tgtEl>
                                          <p:spTgt spid="25606"/>
                                        </p:tgtEl>
                                        <p:attrNameLst>
                                          <p:attrName>style.visibility</p:attrName>
                                        </p:attrNameLst>
                                      </p:cBhvr>
                                      <p:to>
                                        <p:strVal val="visible"/>
                                      </p:to>
                                    </p:set>
                                    <p:animEffect transition="in" filter="wipe(left)">
                                      <p:cBhvr additive="repl">
                                        <p:cTn id="19" dur="2000"/>
                                        <p:tgtEl>
                                          <p:spTgt spid="25606"/>
                                        </p:tgtEl>
                                      </p:cBhvr>
                                    </p:animEffect>
                                  </p:childTnLst>
                                </p:cTn>
                              </p:par>
                              <p:par>
                                <p:cTn id="20" presetID="22" presetClass="entr" presetSubtype="8" fill="hold" nodeType="withEffect">
                                  <p:stCondLst>
                                    <p:cond delay="0"/>
                                  </p:stCondLst>
                                  <p:childTnLst>
                                    <p:set>
                                      <p:cBhvr additive="repl">
                                        <p:cTn id="21" dur="1" fill="hold">
                                          <p:stCondLst>
                                            <p:cond delay="0"/>
                                          </p:stCondLst>
                                        </p:cTn>
                                        <p:tgtEl>
                                          <p:spTgt spid="25607"/>
                                        </p:tgtEl>
                                        <p:attrNameLst>
                                          <p:attrName>style.visibility</p:attrName>
                                        </p:attrNameLst>
                                      </p:cBhvr>
                                      <p:to>
                                        <p:strVal val="visible"/>
                                      </p:to>
                                    </p:set>
                                    <p:animEffect transition="in" filter="wipe(left)">
                                      <p:cBhvr additive="repl">
                                        <p:cTn id="22" dur="2000"/>
                                        <p:tgtEl>
                                          <p:spTgt spid="25607"/>
                                        </p:tgtEl>
                                      </p:cBhvr>
                                    </p:animEffect>
                                  </p:childTnLst>
                                </p:cTn>
                              </p:par>
                              <p:par>
                                <p:cTn id="23" presetID="22" presetClass="entr" presetSubtype="8" fill="hold" nodeType="withEffect">
                                  <p:stCondLst>
                                    <p:cond delay="0"/>
                                  </p:stCondLst>
                                  <p:childTnLst>
                                    <p:set>
                                      <p:cBhvr additive="repl">
                                        <p:cTn id="24" dur="1" fill="hold">
                                          <p:stCondLst>
                                            <p:cond delay="0"/>
                                          </p:stCondLst>
                                        </p:cTn>
                                        <p:tgtEl>
                                          <p:spTgt spid="25608"/>
                                        </p:tgtEl>
                                        <p:attrNameLst>
                                          <p:attrName>style.visibility</p:attrName>
                                        </p:attrNameLst>
                                      </p:cBhvr>
                                      <p:to>
                                        <p:strVal val="visible"/>
                                      </p:to>
                                    </p:set>
                                    <p:animEffect transition="in" filter="wipe(left)">
                                      <p:cBhvr additive="repl">
                                        <p:cTn id="25" dur="2000"/>
                                        <p:tgtEl>
                                          <p:spTgt spid="25608"/>
                                        </p:tgtEl>
                                      </p:cBhvr>
                                    </p:animEffect>
                                  </p:childTnLst>
                                </p:cTn>
                              </p:par>
                              <p:par>
                                <p:cTn id="26" presetID="22" presetClass="entr" presetSubtype="8" fill="hold" nodeType="withEffect">
                                  <p:stCondLst>
                                    <p:cond delay="0"/>
                                  </p:stCondLst>
                                  <p:childTnLst>
                                    <p:set>
                                      <p:cBhvr additive="repl">
                                        <p:cTn id="27" dur="1" fill="hold">
                                          <p:stCondLst>
                                            <p:cond delay="0"/>
                                          </p:stCondLst>
                                        </p:cTn>
                                        <p:tgtEl>
                                          <p:spTgt spid="25609"/>
                                        </p:tgtEl>
                                        <p:attrNameLst>
                                          <p:attrName>style.visibility</p:attrName>
                                        </p:attrNameLst>
                                      </p:cBhvr>
                                      <p:to>
                                        <p:strVal val="visible"/>
                                      </p:to>
                                    </p:set>
                                    <p:animEffect transition="in" filter="wipe(left)">
                                      <p:cBhvr additive="repl">
                                        <p:cTn id="28" dur="2000"/>
                                        <p:tgtEl>
                                          <p:spTgt spid="25609"/>
                                        </p:tgtEl>
                                      </p:cBhvr>
                                    </p:animEffect>
                                  </p:childTnLst>
                                </p:cTn>
                              </p:par>
                              <p:par>
                                <p:cTn id="29" presetID="22" presetClass="entr" presetSubtype="8" fill="hold" nodeType="withEffect">
                                  <p:stCondLst>
                                    <p:cond delay="0"/>
                                  </p:stCondLst>
                                  <p:childTnLst>
                                    <p:set>
                                      <p:cBhvr additive="repl">
                                        <p:cTn id="30" dur="1" fill="hold">
                                          <p:stCondLst>
                                            <p:cond delay="0"/>
                                          </p:stCondLst>
                                        </p:cTn>
                                        <p:tgtEl>
                                          <p:spTgt spid="25610"/>
                                        </p:tgtEl>
                                        <p:attrNameLst>
                                          <p:attrName>style.visibility</p:attrName>
                                        </p:attrNameLst>
                                      </p:cBhvr>
                                      <p:to>
                                        <p:strVal val="visible"/>
                                      </p:to>
                                    </p:set>
                                    <p:animEffect transition="in" filter="wipe(left)">
                                      <p:cBhvr additive="repl">
                                        <p:cTn id="31" dur="2000"/>
                                        <p:tgtEl>
                                          <p:spTgt spid="25610"/>
                                        </p:tgtEl>
                                      </p:cBhvr>
                                    </p:animEffect>
                                  </p:childTnLst>
                                </p:cTn>
                              </p:par>
                              <p:par>
                                <p:cTn id="32" presetID="22" presetClass="entr" presetSubtype="8" fill="hold" nodeType="withEffect">
                                  <p:stCondLst>
                                    <p:cond delay="0"/>
                                  </p:stCondLst>
                                  <p:childTnLst>
                                    <p:set>
                                      <p:cBhvr additive="repl">
                                        <p:cTn id="33" dur="1" fill="hold">
                                          <p:stCondLst>
                                            <p:cond delay="0"/>
                                          </p:stCondLst>
                                        </p:cTn>
                                        <p:tgtEl>
                                          <p:spTgt spid="25611"/>
                                        </p:tgtEl>
                                        <p:attrNameLst>
                                          <p:attrName>style.visibility</p:attrName>
                                        </p:attrNameLst>
                                      </p:cBhvr>
                                      <p:to>
                                        <p:strVal val="visible"/>
                                      </p:to>
                                    </p:set>
                                    <p:animEffect transition="in" filter="wipe(left)">
                                      <p:cBhvr additive="repl">
                                        <p:cTn id="34" dur="2000"/>
                                        <p:tgtEl>
                                          <p:spTgt spid="25611"/>
                                        </p:tgtEl>
                                      </p:cBhvr>
                                    </p:animEffect>
                                  </p:childTnLst>
                                </p:cTn>
                              </p:par>
                              <p:par>
                                <p:cTn id="35" presetID="22" presetClass="entr" presetSubtype="8" fill="hold" nodeType="withEffect">
                                  <p:stCondLst>
                                    <p:cond delay="0"/>
                                  </p:stCondLst>
                                  <p:childTnLst>
                                    <p:set>
                                      <p:cBhvr additive="repl">
                                        <p:cTn id="36" dur="1" fill="hold">
                                          <p:stCondLst>
                                            <p:cond delay="0"/>
                                          </p:stCondLst>
                                        </p:cTn>
                                        <p:tgtEl>
                                          <p:spTgt spid="25612"/>
                                        </p:tgtEl>
                                        <p:attrNameLst>
                                          <p:attrName>style.visibility</p:attrName>
                                        </p:attrNameLst>
                                      </p:cBhvr>
                                      <p:to>
                                        <p:strVal val="visible"/>
                                      </p:to>
                                    </p:set>
                                    <p:animEffect transition="in" filter="wipe(left)">
                                      <p:cBhvr additive="repl">
                                        <p:cTn id="37" dur="2000"/>
                                        <p:tgtEl>
                                          <p:spTgt spid="25612"/>
                                        </p:tgtEl>
                                      </p:cBhvr>
                                    </p:animEffect>
                                  </p:childTnLst>
                                </p:cTn>
                              </p:par>
                              <p:par>
                                <p:cTn id="38" presetID="22" presetClass="entr" presetSubtype="8" fill="hold" nodeType="withEffect">
                                  <p:stCondLst>
                                    <p:cond delay="0"/>
                                  </p:stCondLst>
                                  <p:childTnLst>
                                    <p:set>
                                      <p:cBhvr additive="repl">
                                        <p:cTn id="39" dur="1" fill="hold">
                                          <p:stCondLst>
                                            <p:cond delay="0"/>
                                          </p:stCondLst>
                                        </p:cTn>
                                        <p:tgtEl>
                                          <p:spTgt spid="25613"/>
                                        </p:tgtEl>
                                        <p:attrNameLst>
                                          <p:attrName>style.visibility</p:attrName>
                                        </p:attrNameLst>
                                      </p:cBhvr>
                                      <p:to>
                                        <p:strVal val="visible"/>
                                      </p:to>
                                    </p:set>
                                    <p:animEffect transition="in" filter="wipe(left)">
                                      <p:cBhvr additive="repl">
                                        <p:cTn id="40" dur="2000"/>
                                        <p:tgtEl>
                                          <p:spTgt spid="25613"/>
                                        </p:tgtEl>
                                      </p:cBhvr>
                                    </p:animEffect>
                                  </p:childTnLst>
                                </p:cTn>
                              </p:par>
                              <p:par>
                                <p:cTn id="41" presetID="22" presetClass="entr" presetSubtype="8" fill="hold" nodeType="withEffect">
                                  <p:stCondLst>
                                    <p:cond delay="0"/>
                                  </p:stCondLst>
                                  <p:childTnLst>
                                    <p:set>
                                      <p:cBhvr additive="repl">
                                        <p:cTn id="42" dur="1" fill="hold">
                                          <p:stCondLst>
                                            <p:cond delay="0"/>
                                          </p:stCondLst>
                                        </p:cTn>
                                        <p:tgtEl>
                                          <p:spTgt spid="25614"/>
                                        </p:tgtEl>
                                        <p:attrNameLst>
                                          <p:attrName>style.visibility</p:attrName>
                                        </p:attrNameLst>
                                      </p:cBhvr>
                                      <p:to>
                                        <p:strVal val="visible"/>
                                      </p:to>
                                    </p:set>
                                    <p:animEffect transition="in" filter="wipe(left)">
                                      <p:cBhvr additive="repl">
                                        <p:cTn id="43" dur="2000"/>
                                        <p:tgtEl>
                                          <p:spTgt spid="25614"/>
                                        </p:tgtEl>
                                      </p:cBhvr>
                                    </p:animEffect>
                                  </p:childTnLst>
                                </p:cTn>
                              </p:par>
                              <p:par>
                                <p:cTn id="44" presetID="22" presetClass="entr" presetSubtype="8" fill="hold" nodeType="withEffect">
                                  <p:stCondLst>
                                    <p:cond delay="0"/>
                                  </p:stCondLst>
                                  <p:childTnLst>
                                    <p:set>
                                      <p:cBhvr additive="repl">
                                        <p:cTn id="45" dur="1" fill="hold">
                                          <p:stCondLst>
                                            <p:cond delay="0"/>
                                          </p:stCondLst>
                                        </p:cTn>
                                        <p:tgtEl>
                                          <p:spTgt spid="25615"/>
                                        </p:tgtEl>
                                        <p:attrNameLst>
                                          <p:attrName>style.visibility</p:attrName>
                                        </p:attrNameLst>
                                      </p:cBhvr>
                                      <p:to>
                                        <p:strVal val="visible"/>
                                      </p:to>
                                    </p:set>
                                    <p:animEffect transition="in" filter="wipe(left)">
                                      <p:cBhvr additive="repl">
                                        <p:cTn id="46" dur="2000"/>
                                        <p:tgtEl>
                                          <p:spTgt spid="25615"/>
                                        </p:tgtEl>
                                      </p:cBhvr>
                                    </p:animEffect>
                                  </p:childTnLst>
                                </p:cTn>
                              </p:par>
                              <p:par>
                                <p:cTn id="47" presetID="22" presetClass="entr" presetSubtype="8" fill="hold" nodeType="withEffect">
                                  <p:stCondLst>
                                    <p:cond delay="0"/>
                                  </p:stCondLst>
                                  <p:childTnLst>
                                    <p:set>
                                      <p:cBhvr additive="repl">
                                        <p:cTn id="48" dur="1" fill="hold">
                                          <p:stCondLst>
                                            <p:cond delay="0"/>
                                          </p:stCondLst>
                                        </p:cTn>
                                        <p:tgtEl>
                                          <p:spTgt spid="25616"/>
                                        </p:tgtEl>
                                        <p:attrNameLst>
                                          <p:attrName>style.visibility</p:attrName>
                                        </p:attrNameLst>
                                      </p:cBhvr>
                                      <p:to>
                                        <p:strVal val="visible"/>
                                      </p:to>
                                    </p:set>
                                    <p:animEffect transition="in" filter="wipe(left)">
                                      <p:cBhvr additive="repl">
                                        <p:cTn id="49" dur="2000"/>
                                        <p:tgtEl>
                                          <p:spTgt spid="25616"/>
                                        </p:tgtEl>
                                      </p:cBhvr>
                                    </p:animEffect>
                                  </p:childTnLst>
                                </p:cTn>
                              </p:par>
                              <p:par>
                                <p:cTn id="50" presetID="22" presetClass="entr" presetSubtype="8" fill="hold" nodeType="withEffect">
                                  <p:stCondLst>
                                    <p:cond delay="0"/>
                                  </p:stCondLst>
                                  <p:childTnLst>
                                    <p:set>
                                      <p:cBhvr additive="repl">
                                        <p:cTn id="51" dur="1" fill="hold">
                                          <p:stCondLst>
                                            <p:cond delay="0"/>
                                          </p:stCondLst>
                                        </p:cTn>
                                        <p:tgtEl>
                                          <p:spTgt spid="25617"/>
                                        </p:tgtEl>
                                        <p:attrNameLst>
                                          <p:attrName>style.visibility</p:attrName>
                                        </p:attrNameLst>
                                      </p:cBhvr>
                                      <p:to>
                                        <p:strVal val="visible"/>
                                      </p:to>
                                    </p:set>
                                    <p:animEffect transition="in" filter="wipe(left)">
                                      <p:cBhvr additive="repl">
                                        <p:cTn id="52" dur="2000"/>
                                        <p:tgtEl>
                                          <p:spTgt spid="25617"/>
                                        </p:tgtEl>
                                      </p:cBhvr>
                                    </p:animEffect>
                                  </p:childTnLst>
                                </p:cTn>
                              </p:par>
                              <p:par>
                                <p:cTn id="53" presetID="22" presetClass="entr" presetSubtype="8" fill="hold" nodeType="withEffect">
                                  <p:stCondLst>
                                    <p:cond delay="0"/>
                                  </p:stCondLst>
                                  <p:childTnLst>
                                    <p:set>
                                      <p:cBhvr additive="repl">
                                        <p:cTn id="54" dur="1" fill="hold">
                                          <p:stCondLst>
                                            <p:cond delay="0"/>
                                          </p:stCondLst>
                                        </p:cTn>
                                        <p:tgtEl>
                                          <p:spTgt spid="25618"/>
                                        </p:tgtEl>
                                        <p:attrNameLst>
                                          <p:attrName>style.visibility</p:attrName>
                                        </p:attrNameLst>
                                      </p:cBhvr>
                                      <p:to>
                                        <p:strVal val="visible"/>
                                      </p:to>
                                    </p:set>
                                    <p:animEffect transition="in" filter="wipe(left)">
                                      <p:cBhvr additive="repl">
                                        <p:cTn id="55" dur="2000"/>
                                        <p:tgtEl>
                                          <p:spTgt spid="25618"/>
                                        </p:tgtEl>
                                      </p:cBhvr>
                                    </p:animEffect>
                                  </p:childTnLst>
                                </p:cTn>
                              </p:par>
                              <p:par>
                                <p:cTn id="56" presetID="22" presetClass="entr" presetSubtype="8" fill="hold" nodeType="withEffect">
                                  <p:stCondLst>
                                    <p:cond delay="0"/>
                                  </p:stCondLst>
                                  <p:childTnLst>
                                    <p:set>
                                      <p:cBhvr additive="repl">
                                        <p:cTn id="57" dur="1" fill="hold">
                                          <p:stCondLst>
                                            <p:cond delay="0"/>
                                          </p:stCondLst>
                                        </p:cTn>
                                        <p:tgtEl>
                                          <p:spTgt spid="25619"/>
                                        </p:tgtEl>
                                        <p:attrNameLst>
                                          <p:attrName>style.visibility</p:attrName>
                                        </p:attrNameLst>
                                      </p:cBhvr>
                                      <p:to>
                                        <p:strVal val="visible"/>
                                      </p:to>
                                    </p:set>
                                    <p:animEffect transition="in" filter="wipe(left)">
                                      <p:cBhvr additive="repl">
                                        <p:cTn id="58" dur="2000"/>
                                        <p:tgtEl>
                                          <p:spTgt spid="25619"/>
                                        </p:tgtEl>
                                      </p:cBhvr>
                                    </p:animEffect>
                                  </p:childTnLst>
                                </p:cTn>
                              </p:par>
                              <p:par>
                                <p:cTn id="59" presetID="22" presetClass="entr" presetSubtype="8" fill="hold" nodeType="withEffect">
                                  <p:stCondLst>
                                    <p:cond delay="0"/>
                                  </p:stCondLst>
                                  <p:childTnLst>
                                    <p:set>
                                      <p:cBhvr additive="repl">
                                        <p:cTn id="60" dur="1" fill="hold">
                                          <p:stCondLst>
                                            <p:cond delay="0"/>
                                          </p:stCondLst>
                                        </p:cTn>
                                        <p:tgtEl>
                                          <p:spTgt spid="25620"/>
                                        </p:tgtEl>
                                        <p:attrNameLst>
                                          <p:attrName>style.visibility</p:attrName>
                                        </p:attrNameLst>
                                      </p:cBhvr>
                                      <p:to>
                                        <p:strVal val="visible"/>
                                      </p:to>
                                    </p:set>
                                    <p:animEffect transition="in" filter="wipe(left)">
                                      <p:cBhvr additive="repl">
                                        <p:cTn id="61" dur="2000"/>
                                        <p:tgtEl>
                                          <p:spTgt spid="25620"/>
                                        </p:tgtEl>
                                      </p:cBhvr>
                                    </p:animEffect>
                                  </p:childTnLst>
                                </p:cTn>
                              </p:par>
                              <p:par>
                                <p:cTn id="62" presetID="22" presetClass="entr" presetSubtype="8" fill="hold" nodeType="withEffect">
                                  <p:stCondLst>
                                    <p:cond delay="0"/>
                                  </p:stCondLst>
                                  <p:childTnLst>
                                    <p:set>
                                      <p:cBhvr additive="repl">
                                        <p:cTn id="63" dur="1" fill="hold">
                                          <p:stCondLst>
                                            <p:cond delay="0"/>
                                          </p:stCondLst>
                                        </p:cTn>
                                        <p:tgtEl>
                                          <p:spTgt spid="25621"/>
                                        </p:tgtEl>
                                        <p:attrNameLst>
                                          <p:attrName>style.visibility</p:attrName>
                                        </p:attrNameLst>
                                      </p:cBhvr>
                                      <p:to>
                                        <p:strVal val="visible"/>
                                      </p:to>
                                    </p:set>
                                    <p:animEffect transition="in" filter="wipe(left)">
                                      <p:cBhvr additive="repl">
                                        <p:cTn id="64" dur="2000"/>
                                        <p:tgtEl>
                                          <p:spTgt spid="25621"/>
                                        </p:tgtEl>
                                      </p:cBhvr>
                                    </p:animEffect>
                                  </p:childTnLst>
                                </p:cTn>
                              </p:par>
                              <p:par>
                                <p:cTn id="65" presetID="22" presetClass="entr" presetSubtype="8" fill="hold" nodeType="withEffect">
                                  <p:stCondLst>
                                    <p:cond delay="0"/>
                                  </p:stCondLst>
                                  <p:childTnLst>
                                    <p:set>
                                      <p:cBhvr additive="repl">
                                        <p:cTn id="66" dur="1" fill="hold">
                                          <p:stCondLst>
                                            <p:cond delay="0"/>
                                          </p:stCondLst>
                                        </p:cTn>
                                        <p:tgtEl>
                                          <p:spTgt spid="25622"/>
                                        </p:tgtEl>
                                        <p:attrNameLst>
                                          <p:attrName>style.visibility</p:attrName>
                                        </p:attrNameLst>
                                      </p:cBhvr>
                                      <p:to>
                                        <p:strVal val="visible"/>
                                      </p:to>
                                    </p:set>
                                    <p:animEffect transition="in" filter="wipe(left)">
                                      <p:cBhvr additive="repl">
                                        <p:cTn id="67" dur="2000"/>
                                        <p:tgtEl>
                                          <p:spTgt spid="25622"/>
                                        </p:tgtEl>
                                      </p:cBhvr>
                                    </p:animEffect>
                                  </p:childTnLst>
                                </p:cTn>
                              </p:par>
                              <p:par>
                                <p:cTn id="68" presetID="22" presetClass="entr" presetSubtype="8" fill="hold" nodeType="withEffect">
                                  <p:stCondLst>
                                    <p:cond delay="0"/>
                                  </p:stCondLst>
                                  <p:childTnLst>
                                    <p:set>
                                      <p:cBhvr additive="repl">
                                        <p:cTn id="69" dur="1" fill="hold">
                                          <p:stCondLst>
                                            <p:cond delay="0"/>
                                          </p:stCondLst>
                                        </p:cTn>
                                        <p:tgtEl>
                                          <p:spTgt spid="25623"/>
                                        </p:tgtEl>
                                        <p:attrNameLst>
                                          <p:attrName>style.visibility</p:attrName>
                                        </p:attrNameLst>
                                      </p:cBhvr>
                                      <p:to>
                                        <p:strVal val="visible"/>
                                      </p:to>
                                    </p:set>
                                    <p:animEffect transition="in" filter="wipe(left)">
                                      <p:cBhvr additive="repl">
                                        <p:cTn id="70" dur="2000"/>
                                        <p:tgtEl>
                                          <p:spTgt spid="25623"/>
                                        </p:tgtEl>
                                      </p:cBhvr>
                                    </p:animEffect>
                                  </p:childTnLst>
                                </p:cTn>
                              </p:par>
                              <p:par>
                                <p:cTn id="71" presetID="22" presetClass="entr" presetSubtype="8" fill="hold" nodeType="withEffect">
                                  <p:stCondLst>
                                    <p:cond delay="0"/>
                                  </p:stCondLst>
                                  <p:childTnLst>
                                    <p:set>
                                      <p:cBhvr additive="repl">
                                        <p:cTn id="72" dur="1" fill="hold">
                                          <p:stCondLst>
                                            <p:cond delay="0"/>
                                          </p:stCondLst>
                                        </p:cTn>
                                        <p:tgtEl>
                                          <p:spTgt spid="25624"/>
                                        </p:tgtEl>
                                        <p:attrNameLst>
                                          <p:attrName>style.visibility</p:attrName>
                                        </p:attrNameLst>
                                      </p:cBhvr>
                                      <p:to>
                                        <p:strVal val="visible"/>
                                      </p:to>
                                    </p:set>
                                    <p:animEffect transition="in" filter="wipe(left)">
                                      <p:cBhvr additive="repl">
                                        <p:cTn id="73" dur="2000"/>
                                        <p:tgtEl>
                                          <p:spTgt spid="25624"/>
                                        </p:tgtEl>
                                      </p:cBhvr>
                                    </p:animEffect>
                                  </p:childTnLst>
                                </p:cTn>
                              </p:par>
                              <p:par>
                                <p:cTn id="74" presetID="22" presetClass="entr" presetSubtype="8" fill="hold" nodeType="withEffect">
                                  <p:stCondLst>
                                    <p:cond delay="0"/>
                                  </p:stCondLst>
                                  <p:childTnLst>
                                    <p:set>
                                      <p:cBhvr additive="repl">
                                        <p:cTn id="75" dur="1" fill="hold">
                                          <p:stCondLst>
                                            <p:cond delay="0"/>
                                          </p:stCondLst>
                                        </p:cTn>
                                        <p:tgtEl>
                                          <p:spTgt spid="25625"/>
                                        </p:tgtEl>
                                        <p:attrNameLst>
                                          <p:attrName>style.visibility</p:attrName>
                                        </p:attrNameLst>
                                      </p:cBhvr>
                                      <p:to>
                                        <p:strVal val="visible"/>
                                      </p:to>
                                    </p:set>
                                    <p:animEffect transition="in" filter="wipe(left)">
                                      <p:cBhvr additive="repl">
                                        <p:cTn id="76" dur="2000"/>
                                        <p:tgtEl>
                                          <p:spTgt spid="25625"/>
                                        </p:tgtEl>
                                      </p:cBhvr>
                                    </p:animEffect>
                                  </p:childTnLst>
                                </p:cTn>
                              </p:par>
                              <p:par>
                                <p:cTn id="77" presetID="22" presetClass="entr" presetSubtype="8" fill="hold" nodeType="withEffect">
                                  <p:stCondLst>
                                    <p:cond delay="0"/>
                                  </p:stCondLst>
                                  <p:childTnLst>
                                    <p:set>
                                      <p:cBhvr additive="repl">
                                        <p:cTn id="78" dur="1" fill="hold">
                                          <p:stCondLst>
                                            <p:cond delay="0"/>
                                          </p:stCondLst>
                                        </p:cTn>
                                        <p:tgtEl>
                                          <p:spTgt spid="25626"/>
                                        </p:tgtEl>
                                        <p:attrNameLst>
                                          <p:attrName>style.visibility</p:attrName>
                                        </p:attrNameLst>
                                      </p:cBhvr>
                                      <p:to>
                                        <p:strVal val="visible"/>
                                      </p:to>
                                    </p:set>
                                    <p:animEffect transition="in" filter="wipe(left)">
                                      <p:cBhvr additive="repl">
                                        <p:cTn id="79" dur="2000"/>
                                        <p:tgtEl>
                                          <p:spTgt spid="25626"/>
                                        </p:tgtEl>
                                      </p:cBhvr>
                                    </p:animEffect>
                                  </p:childTnLst>
                                </p:cTn>
                              </p:par>
                              <p:par>
                                <p:cTn id="80" presetID="22" presetClass="entr" presetSubtype="8" fill="hold" nodeType="withEffect">
                                  <p:stCondLst>
                                    <p:cond delay="0"/>
                                  </p:stCondLst>
                                  <p:childTnLst>
                                    <p:set>
                                      <p:cBhvr additive="repl">
                                        <p:cTn id="81" dur="1" fill="hold">
                                          <p:stCondLst>
                                            <p:cond delay="0"/>
                                          </p:stCondLst>
                                        </p:cTn>
                                        <p:tgtEl>
                                          <p:spTgt spid="25627"/>
                                        </p:tgtEl>
                                        <p:attrNameLst>
                                          <p:attrName>style.visibility</p:attrName>
                                        </p:attrNameLst>
                                      </p:cBhvr>
                                      <p:to>
                                        <p:strVal val="visible"/>
                                      </p:to>
                                    </p:set>
                                    <p:animEffect transition="in" filter="wipe(left)">
                                      <p:cBhvr additive="repl">
                                        <p:cTn id="82" dur="2000"/>
                                        <p:tgtEl>
                                          <p:spTgt spid="25627"/>
                                        </p:tgtEl>
                                      </p:cBhvr>
                                    </p:animEffect>
                                  </p:childTnLst>
                                </p:cTn>
                              </p:par>
                              <p:par>
                                <p:cTn id="83" presetID="22" presetClass="entr" presetSubtype="8" fill="hold" nodeType="withEffect">
                                  <p:stCondLst>
                                    <p:cond delay="0"/>
                                  </p:stCondLst>
                                  <p:childTnLst>
                                    <p:set>
                                      <p:cBhvr additive="repl">
                                        <p:cTn id="84" dur="1" fill="hold">
                                          <p:stCondLst>
                                            <p:cond delay="0"/>
                                          </p:stCondLst>
                                        </p:cTn>
                                        <p:tgtEl>
                                          <p:spTgt spid="25628"/>
                                        </p:tgtEl>
                                        <p:attrNameLst>
                                          <p:attrName>style.visibility</p:attrName>
                                        </p:attrNameLst>
                                      </p:cBhvr>
                                      <p:to>
                                        <p:strVal val="visible"/>
                                      </p:to>
                                    </p:set>
                                    <p:animEffect transition="in" filter="wipe(left)">
                                      <p:cBhvr additive="repl">
                                        <p:cTn id="85" dur="2000"/>
                                        <p:tgtEl>
                                          <p:spTgt spid="25628"/>
                                        </p:tgtEl>
                                      </p:cBhvr>
                                    </p:animEffect>
                                  </p:childTnLst>
                                </p:cTn>
                              </p:par>
                              <p:par>
                                <p:cTn id="86" presetID="22" presetClass="entr" presetSubtype="8" fill="hold" nodeType="withEffect">
                                  <p:stCondLst>
                                    <p:cond delay="0"/>
                                  </p:stCondLst>
                                  <p:childTnLst>
                                    <p:set>
                                      <p:cBhvr additive="repl">
                                        <p:cTn id="87" dur="1" fill="hold">
                                          <p:stCondLst>
                                            <p:cond delay="0"/>
                                          </p:stCondLst>
                                        </p:cTn>
                                        <p:tgtEl>
                                          <p:spTgt spid="25629"/>
                                        </p:tgtEl>
                                        <p:attrNameLst>
                                          <p:attrName>style.visibility</p:attrName>
                                        </p:attrNameLst>
                                      </p:cBhvr>
                                      <p:to>
                                        <p:strVal val="visible"/>
                                      </p:to>
                                    </p:set>
                                    <p:animEffect transition="in" filter="wipe(left)">
                                      <p:cBhvr additive="repl">
                                        <p:cTn id="88" dur="2000"/>
                                        <p:tgtEl>
                                          <p:spTgt spid="25629"/>
                                        </p:tgtEl>
                                      </p:cBhvr>
                                    </p:animEffect>
                                  </p:childTnLst>
                                </p:cTn>
                              </p:par>
                              <p:par>
                                <p:cTn id="89" presetID="22" presetClass="entr" presetSubtype="8" fill="hold" nodeType="withEffect">
                                  <p:stCondLst>
                                    <p:cond delay="0"/>
                                  </p:stCondLst>
                                  <p:childTnLst>
                                    <p:set>
                                      <p:cBhvr additive="repl">
                                        <p:cTn id="90" dur="1" fill="hold">
                                          <p:stCondLst>
                                            <p:cond delay="0"/>
                                          </p:stCondLst>
                                        </p:cTn>
                                        <p:tgtEl>
                                          <p:spTgt spid="25630"/>
                                        </p:tgtEl>
                                        <p:attrNameLst>
                                          <p:attrName>style.visibility</p:attrName>
                                        </p:attrNameLst>
                                      </p:cBhvr>
                                      <p:to>
                                        <p:strVal val="visible"/>
                                      </p:to>
                                    </p:set>
                                    <p:animEffect transition="in" filter="wipe(left)">
                                      <p:cBhvr additive="repl">
                                        <p:cTn id="91" dur="2000"/>
                                        <p:tgtEl>
                                          <p:spTgt spid="25630"/>
                                        </p:tgtEl>
                                      </p:cBhvr>
                                    </p:animEffect>
                                  </p:childTnLst>
                                </p:cTn>
                              </p:par>
                              <p:par>
                                <p:cTn id="92" presetID="22" presetClass="entr" presetSubtype="8" fill="hold" nodeType="withEffect">
                                  <p:stCondLst>
                                    <p:cond delay="0"/>
                                  </p:stCondLst>
                                  <p:childTnLst>
                                    <p:set>
                                      <p:cBhvr additive="repl">
                                        <p:cTn id="93" dur="1" fill="hold">
                                          <p:stCondLst>
                                            <p:cond delay="0"/>
                                          </p:stCondLst>
                                        </p:cTn>
                                        <p:tgtEl>
                                          <p:spTgt spid="25631"/>
                                        </p:tgtEl>
                                        <p:attrNameLst>
                                          <p:attrName>style.visibility</p:attrName>
                                        </p:attrNameLst>
                                      </p:cBhvr>
                                      <p:to>
                                        <p:strVal val="visible"/>
                                      </p:to>
                                    </p:set>
                                    <p:animEffect transition="in" filter="wipe(left)">
                                      <p:cBhvr additive="repl">
                                        <p:cTn id="94" dur="2000"/>
                                        <p:tgtEl>
                                          <p:spTgt spid="25631"/>
                                        </p:tgtEl>
                                      </p:cBhvr>
                                    </p:animEffect>
                                  </p:childTnLst>
                                </p:cTn>
                              </p:par>
                              <p:par>
                                <p:cTn id="95" presetID="22" presetClass="entr" presetSubtype="8" fill="hold" nodeType="withEffect">
                                  <p:stCondLst>
                                    <p:cond delay="0"/>
                                  </p:stCondLst>
                                  <p:childTnLst>
                                    <p:set>
                                      <p:cBhvr additive="repl">
                                        <p:cTn id="96" dur="1" fill="hold">
                                          <p:stCondLst>
                                            <p:cond delay="0"/>
                                          </p:stCondLst>
                                        </p:cTn>
                                        <p:tgtEl>
                                          <p:spTgt spid="25632"/>
                                        </p:tgtEl>
                                        <p:attrNameLst>
                                          <p:attrName>style.visibility</p:attrName>
                                        </p:attrNameLst>
                                      </p:cBhvr>
                                      <p:to>
                                        <p:strVal val="visible"/>
                                      </p:to>
                                    </p:set>
                                    <p:animEffect transition="in" filter="wipe(left)">
                                      <p:cBhvr additive="repl">
                                        <p:cTn id="97" dur="2000"/>
                                        <p:tgtEl>
                                          <p:spTgt spid="25632"/>
                                        </p:tgtEl>
                                      </p:cBhvr>
                                    </p:animEffect>
                                  </p:childTnLst>
                                </p:cTn>
                              </p:par>
                              <p:par>
                                <p:cTn id="98" presetID="22" presetClass="entr" presetSubtype="8" fill="hold" nodeType="withEffect">
                                  <p:stCondLst>
                                    <p:cond delay="0"/>
                                  </p:stCondLst>
                                  <p:childTnLst>
                                    <p:set>
                                      <p:cBhvr additive="repl">
                                        <p:cTn id="99" dur="1" fill="hold">
                                          <p:stCondLst>
                                            <p:cond delay="0"/>
                                          </p:stCondLst>
                                        </p:cTn>
                                        <p:tgtEl>
                                          <p:spTgt spid="25633"/>
                                        </p:tgtEl>
                                        <p:attrNameLst>
                                          <p:attrName>style.visibility</p:attrName>
                                        </p:attrNameLst>
                                      </p:cBhvr>
                                      <p:to>
                                        <p:strVal val="visible"/>
                                      </p:to>
                                    </p:set>
                                    <p:animEffect transition="in" filter="wipe(left)">
                                      <p:cBhvr additive="repl">
                                        <p:cTn id="100" dur="2000"/>
                                        <p:tgtEl>
                                          <p:spTgt spid="25633"/>
                                        </p:tgtEl>
                                      </p:cBhvr>
                                    </p:animEffect>
                                  </p:childTnLst>
                                </p:cTn>
                              </p:par>
                              <p:par>
                                <p:cTn id="101" presetID="22" presetClass="entr" presetSubtype="8" fill="hold" nodeType="withEffect">
                                  <p:stCondLst>
                                    <p:cond delay="0"/>
                                  </p:stCondLst>
                                  <p:childTnLst>
                                    <p:set>
                                      <p:cBhvr additive="repl">
                                        <p:cTn id="102" dur="1" fill="hold">
                                          <p:stCondLst>
                                            <p:cond delay="0"/>
                                          </p:stCondLst>
                                        </p:cTn>
                                        <p:tgtEl>
                                          <p:spTgt spid="25634"/>
                                        </p:tgtEl>
                                        <p:attrNameLst>
                                          <p:attrName>style.visibility</p:attrName>
                                        </p:attrNameLst>
                                      </p:cBhvr>
                                      <p:to>
                                        <p:strVal val="visible"/>
                                      </p:to>
                                    </p:set>
                                    <p:animEffect transition="in" filter="wipe(left)">
                                      <p:cBhvr additive="repl">
                                        <p:cTn id="103" dur="2000"/>
                                        <p:tgtEl>
                                          <p:spTgt spid="25634"/>
                                        </p:tgtEl>
                                      </p:cBhvr>
                                    </p:animEffect>
                                  </p:childTnLst>
                                </p:cTn>
                              </p:par>
                              <p:par>
                                <p:cTn id="104" presetID="22" presetClass="entr" presetSubtype="8" fill="hold" nodeType="withEffect">
                                  <p:stCondLst>
                                    <p:cond delay="0"/>
                                  </p:stCondLst>
                                  <p:childTnLst>
                                    <p:set>
                                      <p:cBhvr additive="repl">
                                        <p:cTn id="105" dur="1" fill="hold">
                                          <p:stCondLst>
                                            <p:cond delay="0"/>
                                          </p:stCondLst>
                                        </p:cTn>
                                        <p:tgtEl>
                                          <p:spTgt spid="25635"/>
                                        </p:tgtEl>
                                        <p:attrNameLst>
                                          <p:attrName>style.visibility</p:attrName>
                                        </p:attrNameLst>
                                      </p:cBhvr>
                                      <p:to>
                                        <p:strVal val="visible"/>
                                      </p:to>
                                    </p:set>
                                    <p:animEffect transition="in" filter="wipe(left)">
                                      <p:cBhvr additive="repl">
                                        <p:cTn id="106" dur="2000"/>
                                        <p:tgtEl>
                                          <p:spTgt spid="25635"/>
                                        </p:tgtEl>
                                      </p:cBhvr>
                                    </p:animEffect>
                                  </p:childTnLst>
                                </p:cTn>
                              </p:par>
                              <p:par>
                                <p:cTn id="107" presetID="22" presetClass="entr" presetSubtype="8" fill="hold" grpId="0" nodeType="withEffect">
                                  <p:stCondLst>
                                    <p:cond delay="0"/>
                                  </p:stCondLst>
                                  <p:childTnLst>
                                    <p:set>
                                      <p:cBhvr additive="repl">
                                        <p:cTn id="108" dur="1" fill="hold">
                                          <p:stCondLst>
                                            <p:cond delay="0"/>
                                          </p:stCondLst>
                                        </p:cTn>
                                        <p:tgtEl>
                                          <p:spTgt spid="25636"/>
                                        </p:tgtEl>
                                        <p:attrNameLst>
                                          <p:attrName>style.visibility</p:attrName>
                                        </p:attrNameLst>
                                      </p:cBhvr>
                                      <p:to>
                                        <p:strVal val="visible"/>
                                      </p:to>
                                    </p:set>
                                    <p:animEffect transition="in" filter="wipe(left)">
                                      <p:cBhvr additive="repl">
                                        <p:cTn id="109" dur="2000"/>
                                        <p:tgtEl>
                                          <p:spTgt spid="25636"/>
                                        </p:tgtEl>
                                      </p:cBhvr>
                                    </p:animEffect>
                                  </p:childTnLst>
                                </p:cTn>
                              </p:par>
                              <p:par>
                                <p:cTn id="110" presetID="22" presetClass="entr" presetSubtype="8" fill="hold" nodeType="withEffect">
                                  <p:stCondLst>
                                    <p:cond delay="0"/>
                                  </p:stCondLst>
                                  <p:childTnLst>
                                    <p:set>
                                      <p:cBhvr additive="repl">
                                        <p:cTn id="111" dur="1" fill="hold">
                                          <p:stCondLst>
                                            <p:cond delay="0"/>
                                          </p:stCondLst>
                                        </p:cTn>
                                        <p:tgtEl>
                                          <p:spTgt spid="25637"/>
                                        </p:tgtEl>
                                        <p:attrNameLst>
                                          <p:attrName>style.visibility</p:attrName>
                                        </p:attrNameLst>
                                      </p:cBhvr>
                                      <p:to>
                                        <p:strVal val="visible"/>
                                      </p:to>
                                    </p:set>
                                    <p:animEffect transition="in" filter="wipe(left)">
                                      <p:cBhvr additive="repl">
                                        <p:cTn id="112" dur="2000"/>
                                        <p:tgtEl>
                                          <p:spTgt spid="25637"/>
                                        </p:tgtEl>
                                      </p:cBhvr>
                                    </p:animEffect>
                                  </p:childTnLst>
                                </p:cTn>
                              </p:par>
                              <p:par>
                                <p:cTn id="113" presetID="22" presetClass="entr" presetSubtype="8" fill="hold" nodeType="withEffect">
                                  <p:stCondLst>
                                    <p:cond delay="0"/>
                                  </p:stCondLst>
                                  <p:childTnLst>
                                    <p:set>
                                      <p:cBhvr additive="repl">
                                        <p:cTn id="114" dur="1" fill="hold">
                                          <p:stCondLst>
                                            <p:cond delay="0"/>
                                          </p:stCondLst>
                                        </p:cTn>
                                        <p:tgtEl>
                                          <p:spTgt spid="25638"/>
                                        </p:tgtEl>
                                        <p:attrNameLst>
                                          <p:attrName>style.visibility</p:attrName>
                                        </p:attrNameLst>
                                      </p:cBhvr>
                                      <p:to>
                                        <p:strVal val="visible"/>
                                      </p:to>
                                    </p:set>
                                    <p:animEffect transition="in" filter="wipe(left)">
                                      <p:cBhvr additive="repl">
                                        <p:cTn id="115" dur="2000"/>
                                        <p:tgtEl>
                                          <p:spTgt spid="25638"/>
                                        </p:tgtEl>
                                      </p:cBhvr>
                                    </p:animEffect>
                                  </p:childTnLst>
                                </p:cTn>
                              </p:par>
                              <p:par>
                                <p:cTn id="116" presetID="22" presetClass="entr" presetSubtype="8" fill="hold" nodeType="withEffect">
                                  <p:stCondLst>
                                    <p:cond delay="0"/>
                                  </p:stCondLst>
                                  <p:childTnLst>
                                    <p:set>
                                      <p:cBhvr additive="repl">
                                        <p:cTn id="117" dur="1" fill="hold">
                                          <p:stCondLst>
                                            <p:cond delay="0"/>
                                          </p:stCondLst>
                                        </p:cTn>
                                        <p:tgtEl>
                                          <p:spTgt spid="25639"/>
                                        </p:tgtEl>
                                        <p:attrNameLst>
                                          <p:attrName>style.visibility</p:attrName>
                                        </p:attrNameLst>
                                      </p:cBhvr>
                                      <p:to>
                                        <p:strVal val="visible"/>
                                      </p:to>
                                    </p:set>
                                    <p:animEffect transition="in" filter="wipe(left)">
                                      <p:cBhvr additive="repl">
                                        <p:cTn id="118" dur="2000"/>
                                        <p:tgtEl>
                                          <p:spTgt spid="25639"/>
                                        </p:tgtEl>
                                      </p:cBhvr>
                                    </p:animEffect>
                                  </p:childTnLst>
                                </p:cTn>
                              </p:par>
                              <p:par>
                                <p:cTn id="119" presetID="22" presetClass="entr" presetSubtype="8" fill="hold" nodeType="withEffect">
                                  <p:stCondLst>
                                    <p:cond delay="0"/>
                                  </p:stCondLst>
                                  <p:childTnLst>
                                    <p:set>
                                      <p:cBhvr additive="repl">
                                        <p:cTn id="120" dur="1" fill="hold">
                                          <p:stCondLst>
                                            <p:cond delay="0"/>
                                          </p:stCondLst>
                                        </p:cTn>
                                        <p:tgtEl>
                                          <p:spTgt spid="25640"/>
                                        </p:tgtEl>
                                        <p:attrNameLst>
                                          <p:attrName>style.visibility</p:attrName>
                                        </p:attrNameLst>
                                      </p:cBhvr>
                                      <p:to>
                                        <p:strVal val="visible"/>
                                      </p:to>
                                    </p:set>
                                    <p:animEffect transition="in" filter="wipe(left)">
                                      <p:cBhvr additive="repl">
                                        <p:cTn id="121" dur="2000"/>
                                        <p:tgtEl>
                                          <p:spTgt spid="25640"/>
                                        </p:tgtEl>
                                      </p:cBhvr>
                                    </p:animEffect>
                                  </p:childTnLst>
                                </p:cTn>
                              </p:par>
                              <p:par>
                                <p:cTn id="122" presetID="22" presetClass="entr" presetSubtype="8" fill="hold" nodeType="withEffect">
                                  <p:stCondLst>
                                    <p:cond delay="0"/>
                                  </p:stCondLst>
                                  <p:childTnLst>
                                    <p:set>
                                      <p:cBhvr additive="repl">
                                        <p:cTn id="123" dur="1" fill="hold">
                                          <p:stCondLst>
                                            <p:cond delay="0"/>
                                          </p:stCondLst>
                                        </p:cTn>
                                        <p:tgtEl>
                                          <p:spTgt spid="25641"/>
                                        </p:tgtEl>
                                        <p:attrNameLst>
                                          <p:attrName>style.visibility</p:attrName>
                                        </p:attrNameLst>
                                      </p:cBhvr>
                                      <p:to>
                                        <p:strVal val="visible"/>
                                      </p:to>
                                    </p:set>
                                    <p:animEffect transition="in" filter="wipe(left)">
                                      <p:cBhvr additive="repl">
                                        <p:cTn id="124" dur="2000"/>
                                        <p:tgtEl>
                                          <p:spTgt spid="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71437" y="571500"/>
            <a:ext cx="2257427" cy="6000750"/>
          </a:xfrm>
          <a:prstGeom prst="wedgeRectCallout">
            <a:avLst>
              <a:gd name="adj1" fmla="val 66491"/>
              <a:gd name="adj2" fmla="val -32843"/>
            </a:avLst>
          </a:prstGeom>
          <a:solidFill>
            <a:srgbClr val="FFD147"/>
          </a:solidFill>
          <a:ln w="93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id-ID" altLang="en-US" sz="1200" b="1" dirty="0">
              <a:solidFill>
                <a:srgbClr val="C00000"/>
              </a:solidFill>
            </a:endParaRPr>
          </a:p>
          <a:p>
            <a:pPr>
              <a:buClrTx/>
              <a:buFontTx/>
              <a:buNone/>
            </a:pPr>
            <a:endParaRPr lang="id-ID" altLang="en-US" sz="1200" b="1" dirty="0">
              <a:solidFill>
                <a:srgbClr val="C00000"/>
              </a:solidFill>
            </a:endParaRPr>
          </a:p>
          <a:p>
            <a:pPr>
              <a:buClrTx/>
              <a:buFontTx/>
              <a:buNone/>
            </a:pPr>
            <a:endParaRPr lang="id-ID" altLang="en-US" sz="1400" b="1" dirty="0"/>
          </a:p>
          <a:p>
            <a:pPr>
              <a:buClrTx/>
              <a:buFontTx/>
              <a:buNone/>
            </a:pPr>
            <a:r>
              <a:rPr lang="id-ID" altLang="en-US" sz="1600" b="1" dirty="0"/>
              <a:t>CAREER IN PUBLISHING COMPANY:</a:t>
            </a:r>
          </a:p>
          <a:p>
            <a:pPr>
              <a:buClrTx/>
              <a:buFontTx/>
              <a:buNone/>
            </a:pPr>
            <a:endParaRPr lang="id-ID" altLang="en-US" sz="1600" dirty="0"/>
          </a:p>
          <a:p>
            <a:pPr>
              <a:buClrTx/>
              <a:buFontTx/>
              <a:buNone/>
            </a:pPr>
            <a:r>
              <a:rPr lang="id-ID" altLang="en-US" sz="1600" dirty="0"/>
              <a:t>01.Editor Utama </a:t>
            </a:r>
          </a:p>
          <a:p>
            <a:pPr>
              <a:buClrTx/>
              <a:buFontTx/>
              <a:buNone/>
            </a:pPr>
            <a:r>
              <a:rPr lang="id-ID" altLang="en-US" sz="1600" dirty="0"/>
              <a:t>     (Publishers)</a:t>
            </a:r>
          </a:p>
          <a:p>
            <a:pPr>
              <a:buClrTx/>
              <a:buFontTx/>
              <a:buNone/>
            </a:pPr>
            <a:r>
              <a:rPr lang="id-ID" altLang="en-US" sz="1600" dirty="0"/>
              <a:t>02.Editor Madya </a:t>
            </a:r>
          </a:p>
          <a:p>
            <a:pPr>
              <a:buClrTx/>
              <a:buFontTx/>
              <a:buNone/>
            </a:pPr>
            <a:r>
              <a:rPr lang="id-ID" altLang="en-US" sz="1600" dirty="0"/>
              <a:t>     (Editor Director)</a:t>
            </a:r>
          </a:p>
          <a:p>
            <a:pPr>
              <a:buClrTx/>
              <a:buFontTx/>
              <a:buNone/>
            </a:pPr>
            <a:r>
              <a:rPr lang="id-ID" altLang="en-US" sz="1600" dirty="0"/>
              <a:t>03.Editor Muda </a:t>
            </a:r>
          </a:p>
          <a:p>
            <a:pPr>
              <a:buClrTx/>
              <a:buFontTx/>
              <a:buNone/>
            </a:pPr>
            <a:r>
              <a:rPr lang="id-ID" altLang="en-US" sz="1600" dirty="0"/>
              <a:t>     (Senior Editor)</a:t>
            </a:r>
          </a:p>
          <a:p>
            <a:pPr>
              <a:buClrTx/>
              <a:buFontTx/>
              <a:buNone/>
            </a:pPr>
            <a:r>
              <a:rPr lang="id-ID" altLang="en-US" sz="1600" dirty="0"/>
              <a:t>04.Kopi Editor Utama </a:t>
            </a:r>
          </a:p>
          <a:p>
            <a:pPr>
              <a:buClrTx/>
              <a:buFontTx/>
              <a:buNone/>
            </a:pPr>
            <a:r>
              <a:rPr lang="id-ID" altLang="en-US" sz="1600" dirty="0"/>
              <a:t>     (Managing Editor)</a:t>
            </a:r>
          </a:p>
          <a:p>
            <a:pPr>
              <a:buClrTx/>
              <a:buFontTx/>
              <a:buNone/>
            </a:pPr>
            <a:r>
              <a:rPr lang="id-ID" altLang="en-US" sz="1600" dirty="0"/>
              <a:t>05.Kopi Editor Madya </a:t>
            </a:r>
          </a:p>
          <a:p>
            <a:pPr>
              <a:buClrTx/>
              <a:buFontTx/>
              <a:buNone/>
            </a:pPr>
            <a:r>
              <a:rPr lang="id-ID" altLang="en-US" sz="1600" dirty="0"/>
              <a:t>     (Associate Editor)</a:t>
            </a:r>
          </a:p>
          <a:p>
            <a:pPr>
              <a:buClrTx/>
              <a:buFontTx/>
              <a:buNone/>
            </a:pPr>
            <a:r>
              <a:rPr lang="id-ID" altLang="en-US" sz="1600" dirty="0"/>
              <a:t>06.Kopi Editor Muda </a:t>
            </a:r>
          </a:p>
          <a:p>
            <a:pPr>
              <a:buClrTx/>
              <a:buFontTx/>
              <a:buNone/>
            </a:pPr>
            <a:r>
              <a:rPr lang="id-ID" altLang="en-US" sz="1600" dirty="0"/>
              <a:t>     (Copy Editor)</a:t>
            </a:r>
          </a:p>
          <a:p>
            <a:pPr>
              <a:buClrTx/>
              <a:buFontTx/>
              <a:buNone/>
            </a:pPr>
            <a:r>
              <a:rPr lang="id-ID" altLang="en-US" sz="1600" dirty="0"/>
              <a:t>07.Korektor Utama </a:t>
            </a:r>
          </a:p>
          <a:p>
            <a:pPr>
              <a:buClrTx/>
              <a:buFontTx/>
              <a:buNone/>
            </a:pPr>
            <a:r>
              <a:rPr lang="id-ID" altLang="en-US" sz="1600" dirty="0"/>
              <a:t>     (Asisten Editor)</a:t>
            </a:r>
          </a:p>
          <a:p>
            <a:pPr>
              <a:buClrTx/>
              <a:buFontTx/>
              <a:buNone/>
            </a:pPr>
            <a:r>
              <a:rPr lang="id-ID" altLang="en-US" sz="1600" dirty="0"/>
              <a:t>08.Korektor Madya </a:t>
            </a:r>
          </a:p>
          <a:p>
            <a:pPr>
              <a:buClrTx/>
              <a:buFontTx/>
              <a:buNone/>
            </a:pPr>
            <a:r>
              <a:rPr lang="id-ID" altLang="en-US" sz="1600" dirty="0"/>
              <a:t>     (Editorial Asistant)</a:t>
            </a:r>
          </a:p>
          <a:p>
            <a:pPr>
              <a:buClrTx/>
              <a:buFontTx/>
              <a:buNone/>
            </a:pPr>
            <a:r>
              <a:rPr lang="id-ID" altLang="en-US" sz="1600" dirty="0"/>
              <a:t>09.Korektor Muda </a:t>
            </a:r>
          </a:p>
          <a:p>
            <a:pPr>
              <a:buClrTx/>
              <a:buFontTx/>
              <a:buNone/>
            </a:pPr>
            <a:r>
              <a:rPr lang="id-ID" altLang="en-US" sz="1600" dirty="0"/>
              <a:t>     (Corrector)</a:t>
            </a:r>
          </a:p>
          <a:p>
            <a:pPr>
              <a:buClrTx/>
              <a:buFontTx/>
              <a:buNone/>
            </a:pPr>
            <a:endParaRPr lang="id-ID" altLang="en-US" sz="1400" dirty="0"/>
          </a:p>
          <a:p>
            <a:pPr>
              <a:buClrTx/>
              <a:buFontTx/>
              <a:buNone/>
            </a:pPr>
            <a:endParaRPr lang="id-ID" altLang="en-US" sz="1600" dirty="0"/>
          </a:p>
          <a:p>
            <a:pPr algn="ctr">
              <a:buClrTx/>
              <a:buFontTx/>
              <a:buNone/>
            </a:pPr>
            <a:endParaRPr lang="id-ID" altLang="en-US" sz="1600" dirty="0"/>
          </a:p>
        </p:txBody>
      </p:sp>
      <p:sp>
        <p:nvSpPr>
          <p:cNvPr id="26626" name="Rectangle 2"/>
          <p:cNvSpPr>
            <a:spLocks noChangeArrowheads="1"/>
          </p:cNvSpPr>
          <p:nvPr/>
        </p:nvSpPr>
        <p:spPr bwMode="auto">
          <a:xfrm>
            <a:off x="0" y="0"/>
            <a:ext cx="9144000" cy="285750"/>
          </a:xfrm>
          <a:prstGeom prst="rect">
            <a:avLst/>
          </a:prstGeom>
          <a:solidFill>
            <a:schemeClr val="accent2"/>
          </a:solidFill>
          <a:ln w="25560" cap="sq">
            <a:solidFill>
              <a:srgbClr val="956F00"/>
            </a:solidFill>
            <a:miter lim="800000"/>
            <a:headEnd/>
            <a:tailEnd/>
          </a:ln>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b="1" dirty="0" smtClean="0">
                <a:solidFill>
                  <a:srgbClr val="FFFFFF"/>
                </a:solidFill>
              </a:rPr>
              <a:t>PBLL </a:t>
            </a:r>
            <a:r>
              <a:rPr lang="id-ID" altLang="en-US" b="1" dirty="0" smtClean="0">
                <a:solidFill>
                  <a:srgbClr val="FFFFFF"/>
                </a:solidFill>
              </a:rPr>
              <a:t>WITHIN </a:t>
            </a:r>
            <a:r>
              <a:rPr lang="id-ID" altLang="en-US" b="1" dirty="0">
                <a:solidFill>
                  <a:srgbClr val="FFFFFF"/>
                </a:solidFill>
              </a:rPr>
              <a:t>PUBLISHING AND OTHER CREATIVE </a:t>
            </a:r>
            <a:r>
              <a:rPr lang="id-ID" altLang="en-US" b="1" dirty="0" smtClean="0">
                <a:solidFill>
                  <a:srgbClr val="FFFFFF"/>
                </a:solidFill>
              </a:rPr>
              <a:t>INDUSTRIES</a:t>
            </a:r>
            <a:endParaRPr lang="id-ID" altLang="en-US" b="1" dirty="0">
              <a:solidFill>
                <a:srgbClr val="FFFFFF"/>
              </a:solidFill>
            </a:endParaRPr>
          </a:p>
        </p:txBody>
      </p:sp>
      <p:grpSp>
        <p:nvGrpSpPr>
          <p:cNvPr id="26627" name="Group 3"/>
          <p:cNvGrpSpPr>
            <a:grpSpLocks/>
          </p:cNvGrpSpPr>
          <p:nvPr/>
        </p:nvGrpSpPr>
        <p:grpSpPr bwMode="auto">
          <a:xfrm>
            <a:off x="3063875" y="379413"/>
            <a:ext cx="2727325" cy="763588"/>
            <a:chOff x="1930" y="239"/>
            <a:chExt cx="1718" cy="481"/>
          </a:xfrm>
        </p:grpSpPr>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 y="239"/>
              <a:ext cx="1718" cy="4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5"/>
            <p:cNvSpPr txBox="1">
              <a:spLocks noChangeArrowheads="1"/>
            </p:cNvSpPr>
            <p:nvPr/>
          </p:nvSpPr>
          <p:spPr bwMode="auto">
            <a:xfrm>
              <a:off x="1988" y="306"/>
              <a:ext cx="160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b="1" dirty="0">
                  <a:solidFill>
                    <a:srgbClr val="FFF0C2"/>
                  </a:solidFill>
                </a:rPr>
                <a:t>PRODUCTION </a:t>
              </a:r>
              <a:endParaRPr lang="en-US" altLang="en-US" b="1" dirty="0" smtClean="0">
                <a:solidFill>
                  <a:srgbClr val="FFF0C2"/>
                </a:solidFill>
              </a:endParaRPr>
            </a:p>
            <a:p>
              <a:pPr algn="ctr">
                <a:buClrTx/>
                <a:buFontTx/>
                <a:buNone/>
              </a:pPr>
              <a:r>
                <a:rPr lang="id-ID" altLang="en-US" b="1" dirty="0" smtClean="0">
                  <a:solidFill>
                    <a:srgbClr val="FFF0C2"/>
                  </a:solidFill>
                </a:rPr>
                <a:t>BASED</a:t>
              </a:r>
              <a:endParaRPr lang="id-ID" altLang="en-US" b="1" dirty="0">
                <a:solidFill>
                  <a:srgbClr val="FFF0C2"/>
                </a:solidFill>
              </a:endParaRPr>
            </a:p>
          </p:txBody>
        </p:sp>
      </p:grpSp>
      <p:sp>
        <p:nvSpPr>
          <p:cNvPr id="26630" name="Rectangle 6"/>
          <p:cNvSpPr>
            <a:spLocks noChangeArrowheads="1"/>
          </p:cNvSpPr>
          <p:nvPr/>
        </p:nvSpPr>
        <p:spPr bwMode="auto">
          <a:xfrm>
            <a:off x="5883273" y="379413"/>
            <a:ext cx="45719" cy="6326187"/>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6631" name="Group 7"/>
          <p:cNvGrpSpPr>
            <a:grpSpLocks/>
          </p:cNvGrpSpPr>
          <p:nvPr/>
        </p:nvGrpSpPr>
        <p:grpSpPr bwMode="auto">
          <a:xfrm>
            <a:off x="3063155" y="4631428"/>
            <a:ext cx="2728045" cy="778772"/>
            <a:chOff x="1659" y="3027"/>
            <a:chExt cx="2444" cy="361"/>
          </a:xfrm>
        </p:grpSpPr>
        <p:pic>
          <p:nvPicPr>
            <p:cNvPr id="266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3027"/>
              <a:ext cx="2444" cy="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3" name="Text Box 9"/>
            <p:cNvSpPr txBox="1">
              <a:spLocks noChangeArrowheads="1"/>
            </p:cNvSpPr>
            <p:nvPr/>
          </p:nvSpPr>
          <p:spPr bwMode="auto">
            <a:xfrm>
              <a:off x="1672" y="3034"/>
              <a:ext cx="2422"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b="1" dirty="0">
                  <a:solidFill>
                    <a:srgbClr val="FFFFFF"/>
                  </a:solidFill>
                </a:rPr>
                <a:t>ENTERPRENEURSHIP </a:t>
              </a:r>
              <a:endParaRPr lang="en-US" altLang="en-US" b="1" dirty="0" smtClean="0">
                <a:solidFill>
                  <a:srgbClr val="FFFFFF"/>
                </a:solidFill>
              </a:endParaRPr>
            </a:p>
            <a:p>
              <a:pPr algn="ctr">
                <a:buClrTx/>
                <a:buFontTx/>
                <a:buNone/>
              </a:pPr>
              <a:r>
                <a:rPr lang="id-ID" altLang="en-US" b="1" dirty="0" smtClean="0">
                  <a:solidFill>
                    <a:srgbClr val="FFFFFF"/>
                  </a:solidFill>
                </a:rPr>
                <a:t>BASED</a:t>
              </a:r>
              <a:endParaRPr lang="id-ID" altLang="en-US" b="1" dirty="0">
                <a:solidFill>
                  <a:srgbClr val="FFFFFF"/>
                </a:solidFill>
              </a:endParaRPr>
            </a:p>
          </p:txBody>
        </p:sp>
      </p:grpSp>
      <p:sp>
        <p:nvSpPr>
          <p:cNvPr id="26634" name="Text Box 10"/>
          <p:cNvSpPr txBox="1">
            <a:spLocks noChangeArrowheads="1"/>
          </p:cNvSpPr>
          <p:nvPr/>
        </p:nvSpPr>
        <p:spPr bwMode="auto">
          <a:xfrm>
            <a:off x="3077665" y="1357313"/>
            <a:ext cx="2713533" cy="4603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PREWRITING</a:t>
            </a:r>
          </a:p>
        </p:txBody>
      </p:sp>
      <p:sp>
        <p:nvSpPr>
          <p:cNvPr id="26635" name="Text Box 11"/>
          <p:cNvSpPr txBox="1">
            <a:spLocks noChangeArrowheads="1"/>
          </p:cNvSpPr>
          <p:nvPr/>
        </p:nvSpPr>
        <p:spPr bwMode="auto">
          <a:xfrm>
            <a:off x="3063154" y="5559425"/>
            <a:ext cx="2728045" cy="46037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MARKETING</a:t>
            </a:r>
          </a:p>
        </p:txBody>
      </p:sp>
      <p:sp>
        <p:nvSpPr>
          <p:cNvPr id="26636" name="Text Box 12"/>
          <p:cNvSpPr txBox="1">
            <a:spLocks noChangeArrowheads="1"/>
          </p:cNvSpPr>
          <p:nvPr/>
        </p:nvSpPr>
        <p:spPr bwMode="auto">
          <a:xfrm>
            <a:off x="3077665" y="2000250"/>
            <a:ext cx="2713533" cy="4603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DRAFTING</a:t>
            </a:r>
          </a:p>
        </p:txBody>
      </p:sp>
      <p:sp>
        <p:nvSpPr>
          <p:cNvPr id="26637" name="Text Box 13"/>
          <p:cNvSpPr txBox="1">
            <a:spLocks noChangeArrowheads="1"/>
          </p:cNvSpPr>
          <p:nvPr/>
        </p:nvSpPr>
        <p:spPr bwMode="auto">
          <a:xfrm>
            <a:off x="3058247" y="2643188"/>
            <a:ext cx="2732952" cy="4603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REVISING</a:t>
            </a:r>
          </a:p>
        </p:txBody>
      </p:sp>
      <p:sp>
        <p:nvSpPr>
          <p:cNvPr id="26638" name="Text Box 14"/>
          <p:cNvSpPr txBox="1">
            <a:spLocks noChangeArrowheads="1"/>
          </p:cNvSpPr>
          <p:nvPr/>
        </p:nvSpPr>
        <p:spPr bwMode="auto">
          <a:xfrm>
            <a:off x="3058247" y="3286125"/>
            <a:ext cx="2732952" cy="4603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EDITING</a:t>
            </a:r>
          </a:p>
        </p:txBody>
      </p:sp>
      <p:sp>
        <p:nvSpPr>
          <p:cNvPr id="26639" name="Text Box 15"/>
          <p:cNvSpPr txBox="1">
            <a:spLocks noChangeArrowheads="1"/>
          </p:cNvSpPr>
          <p:nvPr/>
        </p:nvSpPr>
        <p:spPr bwMode="auto">
          <a:xfrm>
            <a:off x="3058247" y="3923507"/>
            <a:ext cx="2732952" cy="4603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PUBLISHING</a:t>
            </a:r>
          </a:p>
        </p:txBody>
      </p:sp>
      <p:sp>
        <p:nvSpPr>
          <p:cNvPr id="26640" name="Text Box 16"/>
          <p:cNvSpPr txBox="1">
            <a:spLocks noChangeArrowheads="1"/>
          </p:cNvSpPr>
          <p:nvPr/>
        </p:nvSpPr>
        <p:spPr bwMode="auto">
          <a:xfrm>
            <a:off x="3077666" y="6245225"/>
            <a:ext cx="2713533" cy="46037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latin typeface="Calibri" panose="020F0502020204030204" pitchFamily="34" charset="0"/>
              </a:rPr>
              <a:t>DELIVERING</a:t>
            </a:r>
          </a:p>
        </p:txBody>
      </p:sp>
      <p:sp>
        <p:nvSpPr>
          <p:cNvPr id="26642" name="Rectangle 18"/>
          <p:cNvSpPr>
            <a:spLocks noChangeArrowheads="1"/>
          </p:cNvSpPr>
          <p:nvPr/>
        </p:nvSpPr>
        <p:spPr bwMode="auto">
          <a:xfrm>
            <a:off x="2926080" y="379413"/>
            <a:ext cx="45719" cy="6326187"/>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66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718344"/>
            <a:ext cx="179388"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6894" y="1361282"/>
            <a:ext cx="179387"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2039144"/>
            <a:ext cx="179388"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2647157"/>
            <a:ext cx="179387"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7"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3325019"/>
            <a:ext cx="179388"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4004469"/>
            <a:ext cx="179388"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4906169"/>
            <a:ext cx="179387"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5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21969" y="5641181"/>
            <a:ext cx="179387"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Rectangular Callout 27"/>
          <p:cNvSpPr/>
          <p:nvPr/>
        </p:nvSpPr>
        <p:spPr>
          <a:xfrm>
            <a:off x="6400801" y="418220"/>
            <a:ext cx="2667000" cy="6287380"/>
          </a:xfrm>
          <a:prstGeom prst="wedgeRectCallout">
            <a:avLst>
              <a:gd name="adj1" fmla="val -61181"/>
              <a:gd name="adj2" fmla="val -33510"/>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600" b="1" dirty="0" smtClean="0">
              <a:solidFill>
                <a:schemeClr val="tx1"/>
              </a:solidFill>
            </a:endParaRPr>
          </a:p>
          <a:p>
            <a:pPr eaLnBrk="1" hangingPunct="1">
              <a:defRPr/>
            </a:pPr>
            <a:endParaRPr lang="en-US" sz="1600" b="1" dirty="0">
              <a:solidFill>
                <a:schemeClr val="tx1"/>
              </a:solidFill>
            </a:endParaRPr>
          </a:p>
          <a:p>
            <a:pPr eaLnBrk="1" hangingPunct="1">
              <a:defRPr/>
            </a:pPr>
            <a:r>
              <a:rPr lang="en-US" sz="1400" b="1" dirty="0" smtClean="0">
                <a:solidFill>
                  <a:schemeClr val="accent2">
                    <a:lumMod val="75000"/>
                  </a:schemeClr>
                </a:solidFill>
              </a:rPr>
              <a:t>TOURISM</a:t>
            </a:r>
          </a:p>
          <a:p>
            <a:pPr eaLnBrk="1" hangingPunct="1">
              <a:defRPr/>
            </a:pPr>
            <a:r>
              <a:rPr lang="en-US" sz="1400" dirty="0" smtClean="0">
                <a:solidFill>
                  <a:schemeClr val="tx1"/>
                </a:solidFill>
              </a:rPr>
              <a:t>01.Hotel and Hospitality</a:t>
            </a:r>
          </a:p>
          <a:p>
            <a:pPr eaLnBrk="1" hangingPunct="1">
              <a:defRPr/>
            </a:pPr>
            <a:r>
              <a:rPr lang="en-US" sz="1400" dirty="0" smtClean="0">
                <a:solidFill>
                  <a:schemeClr val="tx1"/>
                </a:solidFill>
              </a:rPr>
              <a:t>02.Travel Agency</a:t>
            </a:r>
          </a:p>
          <a:p>
            <a:pPr eaLnBrk="1" hangingPunct="1">
              <a:defRPr/>
            </a:pPr>
            <a:endParaRPr lang="en-US" sz="1400" b="1" dirty="0" smtClean="0">
              <a:solidFill>
                <a:schemeClr val="tx1"/>
              </a:solidFill>
            </a:endParaRPr>
          </a:p>
          <a:p>
            <a:pPr eaLnBrk="1" hangingPunct="1">
              <a:defRPr/>
            </a:pPr>
            <a:r>
              <a:rPr lang="en-US" sz="1400" b="1" dirty="0" smtClean="0">
                <a:solidFill>
                  <a:schemeClr val="accent2">
                    <a:lumMod val="75000"/>
                  </a:schemeClr>
                </a:solidFill>
              </a:rPr>
              <a:t>AIRCRAFT</a:t>
            </a:r>
          </a:p>
          <a:p>
            <a:pPr eaLnBrk="1" hangingPunct="1">
              <a:defRPr/>
            </a:pPr>
            <a:r>
              <a:rPr lang="en-US" sz="1400" dirty="0" smtClean="0">
                <a:solidFill>
                  <a:schemeClr val="tx1"/>
                </a:solidFill>
              </a:rPr>
              <a:t>01.Ground Handling</a:t>
            </a:r>
          </a:p>
          <a:p>
            <a:pPr eaLnBrk="1" hangingPunct="1">
              <a:defRPr/>
            </a:pPr>
            <a:r>
              <a:rPr lang="en-US" sz="1400" dirty="0" smtClean="0">
                <a:solidFill>
                  <a:schemeClr val="tx1"/>
                </a:solidFill>
              </a:rPr>
              <a:t>02.Cabin Maintenance</a:t>
            </a:r>
          </a:p>
          <a:p>
            <a:pPr eaLnBrk="1" hangingPunct="1">
              <a:defRPr/>
            </a:pPr>
            <a:r>
              <a:rPr lang="en-US" sz="1400" dirty="0" smtClean="0">
                <a:solidFill>
                  <a:schemeClr val="tx1"/>
                </a:solidFill>
              </a:rPr>
              <a:t>03.Cabin Structure Technician</a:t>
            </a:r>
          </a:p>
          <a:p>
            <a:pPr eaLnBrk="1" hangingPunct="1">
              <a:defRPr/>
            </a:pPr>
            <a:r>
              <a:rPr lang="en-US" sz="1400" dirty="0" smtClean="0">
                <a:solidFill>
                  <a:schemeClr val="tx1"/>
                </a:solidFill>
              </a:rPr>
              <a:t>04.Cabin Crew</a:t>
            </a:r>
          </a:p>
          <a:p>
            <a:pPr eaLnBrk="1" hangingPunct="1">
              <a:defRPr/>
            </a:pPr>
            <a:r>
              <a:rPr lang="en-US" sz="1400" dirty="0" smtClean="0">
                <a:solidFill>
                  <a:schemeClr val="tx1"/>
                </a:solidFill>
              </a:rPr>
              <a:t>05.Ground Support Equipment</a:t>
            </a:r>
          </a:p>
          <a:p>
            <a:pPr eaLnBrk="1" hangingPunct="1">
              <a:defRPr/>
            </a:pPr>
            <a:endParaRPr lang="en-US" sz="1400" b="1" dirty="0" smtClean="0">
              <a:solidFill>
                <a:schemeClr val="tx1"/>
              </a:solidFill>
            </a:endParaRPr>
          </a:p>
          <a:p>
            <a:pPr eaLnBrk="1" hangingPunct="1">
              <a:defRPr/>
            </a:pPr>
            <a:r>
              <a:rPr lang="id-ID" sz="1400" b="1" dirty="0" smtClean="0">
                <a:solidFill>
                  <a:schemeClr val="accent2">
                    <a:lumMod val="75000"/>
                  </a:schemeClr>
                </a:solidFill>
              </a:rPr>
              <a:t>CREATIVE </a:t>
            </a:r>
            <a:r>
              <a:rPr lang="id-ID" sz="1400" b="1" dirty="0">
                <a:solidFill>
                  <a:schemeClr val="accent2">
                    <a:lumMod val="75000"/>
                  </a:schemeClr>
                </a:solidFill>
              </a:rPr>
              <a:t>INDUSTRIES:</a:t>
            </a:r>
          </a:p>
          <a:p>
            <a:pPr eaLnBrk="1" hangingPunct="1">
              <a:defRPr/>
            </a:pPr>
            <a:r>
              <a:rPr lang="id-ID" sz="1400" b="1" dirty="0" smtClean="0">
                <a:solidFill>
                  <a:srgbClr val="C00000"/>
                </a:solidFill>
              </a:rPr>
              <a:t>01.PUBLISHING</a:t>
            </a:r>
            <a:endParaRPr lang="id-ID" sz="1400" b="1" dirty="0">
              <a:solidFill>
                <a:srgbClr val="C00000"/>
              </a:solidFill>
            </a:endParaRPr>
          </a:p>
          <a:p>
            <a:pPr eaLnBrk="1" hangingPunct="1">
              <a:defRPr/>
            </a:pPr>
            <a:r>
              <a:rPr lang="id-ID" sz="1400" dirty="0">
                <a:solidFill>
                  <a:schemeClr val="tx1"/>
                </a:solidFill>
              </a:rPr>
              <a:t>02.Design</a:t>
            </a:r>
          </a:p>
          <a:p>
            <a:pPr eaLnBrk="1" hangingPunct="1">
              <a:defRPr/>
            </a:pPr>
            <a:r>
              <a:rPr lang="id-ID" sz="1400" dirty="0">
                <a:solidFill>
                  <a:schemeClr val="tx1"/>
                </a:solidFill>
              </a:rPr>
              <a:t>03.Printing</a:t>
            </a:r>
          </a:p>
          <a:p>
            <a:pPr eaLnBrk="1" hangingPunct="1">
              <a:defRPr/>
            </a:pPr>
            <a:r>
              <a:rPr lang="id-ID" sz="1400" dirty="0">
                <a:solidFill>
                  <a:schemeClr val="tx1"/>
                </a:solidFill>
              </a:rPr>
              <a:t>04.Multimedia</a:t>
            </a:r>
          </a:p>
          <a:p>
            <a:pPr eaLnBrk="1" hangingPunct="1">
              <a:defRPr/>
            </a:pPr>
            <a:r>
              <a:rPr lang="id-ID" sz="1400" dirty="0">
                <a:solidFill>
                  <a:schemeClr val="tx1"/>
                </a:solidFill>
              </a:rPr>
              <a:t>05.Advertising</a:t>
            </a:r>
          </a:p>
          <a:p>
            <a:pPr eaLnBrk="1" hangingPunct="1">
              <a:defRPr/>
            </a:pPr>
            <a:r>
              <a:rPr lang="id-ID" sz="1400" dirty="0">
                <a:solidFill>
                  <a:schemeClr val="tx1"/>
                </a:solidFill>
              </a:rPr>
              <a:t>06.Packaging</a:t>
            </a:r>
          </a:p>
          <a:p>
            <a:pPr eaLnBrk="1" hangingPunct="1">
              <a:defRPr/>
            </a:pPr>
            <a:r>
              <a:rPr lang="id-ID" sz="1400" dirty="0">
                <a:solidFill>
                  <a:schemeClr val="tx1"/>
                </a:solidFill>
              </a:rPr>
              <a:t>07.Broadcating</a:t>
            </a:r>
          </a:p>
          <a:p>
            <a:pPr eaLnBrk="1" hangingPunct="1">
              <a:defRPr/>
            </a:pPr>
            <a:r>
              <a:rPr lang="id-ID" sz="1400" dirty="0">
                <a:solidFill>
                  <a:schemeClr val="tx1"/>
                </a:solidFill>
              </a:rPr>
              <a:t>08.Fashion</a:t>
            </a:r>
          </a:p>
          <a:p>
            <a:pPr eaLnBrk="1" hangingPunct="1">
              <a:defRPr/>
            </a:pPr>
            <a:r>
              <a:rPr lang="id-ID" sz="1400" dirty="0">
                <a:solidFill>
                  <a:schemeClr val="tx1"/>
                </a:solidFill>
              </a:rPr>
              <a:t>09.Film</a:t>
            </a:r>
          </a:p>
          <a:p>
            <a:pPr eaLnBrk="1" hangingPunct="1">
              <a:defRPr/>
            </a:pPr>
            <a:r>
              <a:rPr lang="id-ID" sz="1400" dirty="0">
                <a:solidFill>
                  <a:schemeClr val="tx1"/>
                </a:solidFill>
              </a:rPr>
              <a:t>10.Music</a:t>
            </a:r>
          </a:p>
          <a:p>
            <a:pPr eaLnBrk="1" hangingPunct="1">
              <a:defRPr/>
            </a:pPr>
            <a:r>
              <a:rPr lang="id-ID" sz="1400" dirty="0">
                <a:solidFill>
                  <a:schemeClr val="tx1"/>
                </a:solidFill>
              </a:rPr>
              <a:t>11.Architects</a:t>
            </a:r>
          </a:p>
          <a:p>
            <a:pPr eaLnBrk="1" hangingPunct="1">
              <a:defRPr/>
            </a:pPr>
            <a:r>
              <a:rPr lang="id-ID" sz="1400" dirty="0">
                <a:solidFill>
                  <a:schemeClr val="tx1"/>
                </a:solidFill>
              </a:rPr>
              <a:t>12.Craft</a:t>
            </a:r>
          </a:p>
          <a:p>
            <a:pPr eaLnBrk="1" hangingPunct="1">
              <a:defRPr/>
            </a:pPr>
            <a:r>
              <a:rPr lang="id-ID" sz="1400" dirty="0">
                <a:solidFill>
                  <a:schemeClr val="tx1"/>
                </a:solidFill>
              </a:rPr>
              <a:t>13.Mice</a:t>
            </a:r>
          </a:p>
          <a:p>
            <a:pPr eaLnBrk="1" hangingPunct="1">
              <a:defRPr/>
            </a:pPr>
            <a:r>
              <a:rPr lang="id-ID" sz="1400" dirty="0">
                <a:solidFill>
                  <a:schemeClr val="tx1"/>
                </a:solidFill>
              </a:rPr>
              <a:t>14.Research </a:t>
            </a:r>
            <a:r>
              <a:rPr lang="id-ID" sz="1400" dirty="0" smtClean="0">
                <a:solidFill>
                  <a:schemeClr val="tx1"/>
                </a:solidFill>
              </a:rPr>
              <a:t>&amp;</a:t>
            </a:r>
            <a:r>
              <a:rPr lang="en-US" sz="1400" dirty="0" smtClean="0">
                <a:solidFill>
                  <a:schemeClr val="tx1"/>
                </a:solidFill>
              </a:rPr>
              <a:t> </a:t>
            </a:r>
            <a:r>
              <a:rPr lang="id-ID" sz="1400" dirty="0" smtClean="0">
                <a:solidFill>
                  <a:schemeClr val="tx1"/>
                </a:solidFill>
              </a:rPr>
              <a:t>Development</a:t>
            </a:r>
            <a:r>
              <a:rPr lang="id-ID" sz="1400" dirty="0">
                <a:solidFill>
                  <a:schemeClr val="tx1"/>
                </a:solidFill>
              </a:rPr>
              <a:t>.</a:t>
            </a:r>
          </a:p>
          <a:p>
            <a:pPr eaLnBrk="1" hangingPunct="1">
              <a:defRPr/>
            </a:pPr>
            <a:r>
              <a:rPr lang="id-ID" sz="1400" dirty="0">
                <a:solidFill>
                  <a:schemeClr val="tx1"/>
                </a:solidFill>
              </a:rPr>
              <a:t>15.Cullinary</a:t>
            </a:r>
          </a:p>
          <a:p>
            <a:pPr eaLnBrk="1" hangingPunct="1">
              <a:defRPr/>
            </a:pPr>
            <a:endParaRPr lang="id-ID" dirty="0">
              <a:solidFill>
                <a:schemeClr val="tx1"/>
              </a:solidFill>
            </a:endParaRPr>
          </a:p>
          <a:p>
            <a:pPr algn="ctr" eaLnBrk="1" hangingPunct="1">
              <a:defRPr/>
            </a:pPr>
            <a:endParaRPr lang="id-ID" dirty="0">
              <a:solidFill>
                <a:schemeClr val="tx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26625"/>
                                        </p:tgtEl>
                                        <p:attrNameLst>
                                          <p:attrName>style.visibility</p:attrName>
                                        </p:attrNameLst>
                                      </p:cBhvr>
                                      <p:to>
                                        <p:strVal val="visible"/>
                                      </p:to>
                                    </p:set>
                                    <p:anim calcmode="lin" valueType="num">
                                      <p:cBhvr additive="repl">
                                        <p:cTn id="7" dur="500" fill="hold"/>
                                        <p:tgtEl>
                                          <p:spTgt spid="26625"/>
                                        </p:tgtEl>
                                        <p:attrNameLst>
                                          <p:attrName>ppt_x</p:attrName>
                                        </p:attrNameLst>
                                      </p:cBhvr>
                                      <p:tavLst>
                                        <p:tav tm="100000">
                                          <p:val>
                                            <p:strVal val="#ppt_x"/>
                                          </p:val>
                                        </p:tav>
                                        <p:tav>
                                          <p:val>
                                            <p:strVal val="#ppt_x"/>
                                          </p:val>
                                        </p:tav>
                                      </p:tavLst>
                                    </p:anim>
                                    <p:anim calcmode="lin" valueType="num">
                                      <p:cBhvr additive="repl">
                                        <p:cTn id="8" dur="500" fill="hold"/>
                                        <p:tgtEl>
                                          <p:spTgt spid="26625"/>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6626"/>
                                        </p:tgtEl>
                                        <p:attrNameLst>
                                          <p:attrName>style.visibility</p:attrName>
                                        </p:attrNameLst>
                                      </p:cBhvr>
                                      <p:to>
                                        <p:strVal val="visible"/>
                                      </p:to>
                                    </p:set>
                                    <p:anim calcmode="lin" valueType="num">
                                      <p:cBhvr additive="repl">
                                        <p:cTn id="11" dur="500" fill="hold"/>
                                        <p:tgtEl>
                                          <p:spTgt spid="26626"/>
                                        </p:tgtEl>
                                        <p:attrNameLst>
                                          <p:attrName>ppt_x</p:attrName>
                                        </p:attrNameLst>
                                      </p:cBhvr>
                                      <p:tavLst>
                                        <p:tav tm="100000">
                                          <p:val>
                                            <p:strVal val="#ppt_x"/>
                                          </p:val>
                                        </p:tav>
                                        <p:tav>
                                          <p:val>
                                            <p:strVal val="#ppt_x"/>
                                          </p:val>
                                        </p:tav>
                                      </p:tavLst>
                                    </p:anim>
                                    <p:anim calcmode="lin" valueType="num">
                                      <p:cBhvr additive="repl">
                                        <p:cTn id="12" dur="500" fill="hold"/>
                                        <p:tgtEl>
                                          <p:spTgt spid="26626"/>
                                        </p:tgtEl>
                                        <p:attrNameLst>
                                          <p:attrName>ppt_y</p:attrName>
                                        </p:attrNameLst>
                                      </p:cBhvr>
                                      <p:tavLst>
                                        <p:tav tm="100000">
                                          <p:val>
                                            <p:strVal val="1+#ppt_h/2"/>
                                          </p:val>
                                        </p:tav>
                                        <p:tav>
                                          <p:val>
                                            <p:strVal val="#ppt_y"/>
                                          </p:val>
                                        </p:tav>
                                      </p:tavLst>
                                    </p:anim>
                                  </p:childTnLst>
                                </p:cTn>
                              </p:par>
                              <p:par>
                                <p:cTn id="13" presetID="2" presetClass="entr" presetSubtype="9" fill="hold" nodeType="withEffect">
                                  <p:stCondLst>
                                    <p:cond delay="0"/>
                                  </p:stCondLst>
                                  <p:childTnLst>
                                    <p:set>
                                      <p:cBhvr additive="repl">
                                        <p:cTn id="14" dur="1" fill="hold">
                                          <p:stCondLst>
                                            <p:cond delay="0"/>
                                          </p:stCondLst>
                                        </p:cTn>
                                        <p:tgtEl>
                                          <p:spTgt spid="26625"/>
                                        </p:tgtEl>
                                        <p:attrNameLst>
                                          <p:attrName>style.visibility</p:attrName>
                                        </p:attrNameLst>
                                      </p:cBhvr>
                                      <p:to>
                                        <p:strVal val="visible"/>
                                      </p:to>
                                    </p:set>
                                    <p:anim calcmode="lin" valueType="num">
                                      <p:cBhvr additive="repl">
                                        <p:cTn id="15" dur="2000" fill="hold"/>
                                        <p:tgtEl>
                                          <p:spTgt spid="26625"/>
                                        </p:tgtEl>
                                        <p:attrNameLst>
                                          <p:attrName>ppt_x</p:attrName>
                                        </p:attrNameLst>
                                      </p:cBhvr>
                                      <p:tavLst>
                                        <p:tav tm="100000">
                                          <p:val>
                                            <p:strVal val="0-#ppt_w/2"/>
                                          </p:val>
                                        </p:tav>
                                        <p:tav>
                                          <p:val>
                                            <p:strVal val="#ppt_x"/>
                                          </p:val>
                                        </p:tav>
                                      </p:tavLst>
                                    </p:anim>
                                    <p:anim calcmode="lin" valueType="num">
                                      <p:cBhvr additive="repl">
                                        <p:cTn id="16" dur="2000" fill="hold"/>
                                        <p:tgtEl>
                                          <p:spTgt spid="26625"/>
                                        </p:tgtEl>
                                        <p:attrNameLst>
                                          <p:attrName>ppt_y</p:attrName>
                                        </p:attrNameLst>
                                      </p:cBhvr>
                                      <p:tavLst>
                                        <p:tav tm="100000">
                                          <p:val>
                                            <p:strVal val="0-#ppt_h/2"/>
                                          </p:val>
                                        </p:tav>
                                        <p:tav>
                                          <p:val>
                                            <p:strVal val="#ppt_y"/>
                                          </p:val>
                                        </p:tav>
                                      </p:tavLst>
                                    </p:anim>
                                  </p:childTnLst>
                                </p:cTn>
                              </p:par>
                              <p:par>
                                <p:cTn id="17" presetID="2" presetClass="entr" presetSubtype="9" fill="hold" nodeType="withEffect">
                                  <p:stCondLst>
                                    <p:cond delay="0"/>
                                  </p:stCondLst>
                                  <p:childTnLst>
                                    <p:set>
                                      <p:cBhvr additive="repl">
                                        <p:cTn id="18" dur="1" fill="hold">
                                          <p:stCondLst>
                                            <p:cond delay="0"/>
                                          </p:stCondLst>
                                        </p:cTn>
                                        <p:tgtEl>
                                          <p:spTgt spid="26626"/>
                                        </p:tgtEl>
                                        <p:attrNameLst>
                                          <p:attrName>style.visibility</p:attrName>
                                        </p:attrNameLst>
                                      </p:cBhvr>
                                      <p:to>
                                        <p:strVal val="visible"/>
                                      </p:to>
                                    </p:set>
                                    <p:anim calcmode="lin" valueType="num">
                                      <p:cBhvr additive="repl">
                                        <p:cTn id="19" dur="2000" fill="hold"/>
                                        <p:tgtEl>
                                          <p:spTgt spid="26626"/>
                                        </p:tgtEl>
                                        <p:attrNameLst>
                                          <p:attrName>ppt_x</p:attrName>
                                        </p:attrNameLst>
                                      </p:cBhvr>
                                      <p:tavLst>
                                        <p:tav tm="100000">
                                          <p:val>
                                            <p:strVal val="0-#ppt_w/2"/>
                                          </p:val>
                                        </p:tav>
                                        <p:tav>
                                          <p:val>
                                            <p:strVal val="#ppt_x"/>
                                          </p:val>
                                        </p:tav>
                                      </p:tavLst>
                                    </p:anim>
                                    <p:anim calcmode="lin" valueType="num">
                                      <p:cBhvr additive="repl">
                                        <p:cTn id="20" dur="2000" fill="hold"/>
                                        <p:tgtEl>
                                          <p:spTgt spid="26626"/>
                                        </p:tgtEl>
                                        <p:attrNameLst>
                                          <p:attrName>ppt_y</p:attrName>
                                        </p:attrNameLst>
                                      </p:cBhvr>
                                      <p:tavLst>
                                        <p:tav tm="100000">
                                          <p:val>
                                            <p:strVal val="0-#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fill="hold" nodeType="clickEffect">
                                  <p:stCondLst>
                                    <p:cond delay="0"/>
                                  </p:stCondLst>
                                  <p:iterate type="lt">
                                    <p:tmPct val="5000"/>
                                  </p:iterate>
                                  <p:childTnLst>
                                    <p:set>
                                      <p:cBhvr additive="repl">
                                        <p:cTn id="24" dur="1" fill="hold">
                                          <p:stCondLst>
                                            <p:cond delay="0"/>
                                          </p:stCondLst>
                                        </p:cTn>
                                        <p:tgtEl>
                                          <p:spTgt spid="26627"/>
                                        </p:tgtEl>
                                        <p:attrNameLst>
                                          <p:attrName>style.visibility</p:attrName>
                                        </p:attrNameLst>
                                      </p:cBhvr>
                                      <p:to>
                                        <p:strVal val="visible"/>
                                      </p:to>
                                    </p:set>
                                    <p:anim calcmode="lin" valueType="num">
                                      <p:cBhvr additive="repl">
                                        <p:cTn id="25" dur="500" fill="hold"/>
                                        <p:tgtEl>
                                          <p:spTgt spid="26627"/>
                                        </p:tgtEl>
                                        <p:attrNameLst>
                                          <p:attrName>ppt_x</p:attrName>
                                        </p:attrNameLst>
                                      </p:cBhvr>
                                      <p:tavLst>
                                        <p:tav tm="100000">
                                          <p:val>
                                            <p:strVal val="#ppt_x-.2"/>
                                          </p:val>
                                        </p:tav>
                                        <p:tav>
                                          <p:val>
                                            <p:strVal val="#ppt_x"/>
                                          </p:val>
                                        </p:tav>
                                      </p:tavLst>
                                    </p:anim>
                                    <p:anim calcmode="lin" valueType="num">
                                      <p:cBhvr additive="repl">
                                        <p:cTn id="26" dur="500" fill="hold"/>
                                        <p:tgtEl>
                                          <p:spTgt spid="26627"/>
                                        </p:tgtEl>
                                        <p:attrNameLst>
                                          <p:attrName>ppt_y</p:attrName>
                                        </p:attrNameLst>
                                      </p:cBhvr>
                                      <p:tavLst>
                                        <p:tav tm="100000">
                                          <p:val>
                                            <p:strVal val="#ppt_y"/>
                                          </p:val>
                                        </p:tav>
                                        <p:tav>
                                          <p:val>
                                            <p:strVal val="#ppt_y"/>
                                          </p:val>
                                        </p:tav>
                                      </p:tavLst>
                                    </p:anim>
                                    <p:animEffect transition="in" filter="wipe(right)">
                                      <p:cBhvr additive="repl">
                                        <p:cTn id="27" dur="500"/>
                                        <p:tgtEl>
                                          <p:spTgt spid="26627"/>
                                        </p:tgtEl>
                                      </p:cBhvr>
                                    </p:animEffect>
                                  </p:childTnLst>
                                </p:cTn>
                              </p:par>
                            </p:childTnLst>
                          </p:cTn>
                        </p:par>
                        <p:par>
                          <p:cTn id="28" fill="hold" nodeType="afterGroup">
                            <p:stCondLst>
                              <p:cond delay="850"/>
                            </p:stCondLst>
                            <p:childTnLst>
                              <p:par>
                                <p:cTn id="29" presetID="29" presetClass="entr" fill="hold" nodeType="afterEffect">
                                  <p:stCondLst>
                                    <p:cond delay="0"/>
                                  </p:stCondLst>
                                  <p:childTnLst>
                                    <p:set>
                                      <p:cBhvr additive="repl">
                                        <p:cTn id="30" dur="1" fill="hold">
                                          <p:stCondLst>
                                            <p:cond delay="0"/>
                                          </p:stCondLst>
                                        </p:cTn>
                                        <p:tgtEl>
                                          <p:spTgt spid="26634"/>
                                        </p:tgtEl>
                                        <p:attrNameLst>
                                          <p:attrName>style.visibility</p:attrName>
                                        </p:attrNameLst>
                                      </p:cBhvr>
                                      <p:to>
                                        <p:strVal val="visible"/>
                                      </p:to>
                                    </p:set>
                                    <p:anim calcmode="lin" valueType="num">
                                      <p:cBhvr additive="repl">
                                        <p:cTn id="31" dur="1000" fill="hold"/>
                                        <p:tgtEl>
                                          <p:spTgt spid="26634"/>
                                        </p:tgtEl>
                                        <p:attrNameLst>
                                          <p:attrName>ppt_x</p:attrName>
                                        </p:attrNameLst>
                                      </p:cBhvr>
                                      <p:tavLst>
                                        <p:tav tm="100000">
                                          <p:val>
                                            <p:strVal val="#ppt_x-.2"/>
                                          </p:val>
                                        </p:tav>
                                        <p:tav>
                                          <p:val>
                                            <p:strVal val="#ppt_x"/>
                                          </p:val>
                                        </p:tav>
                                      </p:tavLst>
                                    </p:anim>
                                    <p:anim calcmode="lin" valueType="num">
                                      <p:cBhvr additive="repl">
                                        <p:cTn id="32" dur="1000" fill="hold"/>
                                        <p:tgtEl>
                                          <p:spTgt spid="26634"/>
                                        </p:tgtEl>
                                        <p:attrNameLst>
                                          <p:attrName>ppt_y</p:attrName>
                                        </p:attrNameLst>
                                      </p:cBhvr>
                                      <p:tavLst>
                                        <p:tav tm="100000">
                                          <p:val>
                                            <p:strVal val="#ppt_y"/>
                                          </p:val>
                                        </p:tav>
                                        <p:tav>
                                          <p:val>
                                            <p:strVal val="#ppt_y"/>
                                          </p:val>
                                        </p:tav>
                                      </p:tavLst>
                                    </p:anim>
                                    <p:animEffect transition="in" filter="wipe(right)">
                                      <p:cBhvr additive="repl">
                                        <p:cTn id="33" dur="1000"/>
                                        <p:tgtEl>
                                          <p:spTgt spid="26634"/>
                                        </p:tgtEl>
                                      </p:cBhvr>
                                    </p:animEffect>
                                  </p:childTnLst>
                                </p:cTn>
                              </p:par>
                            </p:childTnLst>
                          </p:cTn>
                        </p:par>
                        <p:par>
                          <p:cTn id="34" fill="hold" nodeType="afterGroup">
                            <p:stCondLst>
                              <p:cond delay="1850"/>
                            </p:stCondLst>
                            <p:childTnLst>
                              <p:par>
                                <p:cTn id="35" presetID="29" presetClass="entr" fill="hold" nodeType="afterEffect">
                                  <p:stCondLst>
                                    <p:cond delay="0"/>
                                  </p:stCondLst>
                                  <p:childTnLst>
                                    <p:set>
                                      <p:cBhvr additive="repl">
                                        <p:cTn id="36" dur="1" fill="hold">
                                          <p:stCondLst>
                                            <p:cond delay="0"/>
                                          </p:stCondLst>
                                        </p:cTn>
                                        <p:tgtEl>
                                          <p:spTgt spid="26636"/>
                                        </p:tgtEl>
                                        <p:attrNameLst>
                                          <p:attrName>style.visibility</p:attrName>
                                        </p:attrNameLst>
                                      </p:cBhvr>
                                      <p:to>
                                        <p:strVal val="visible"/>
                                      </p:to>
                                    </p:set>
                                    <p:anim calcmode="lin" valueType="num">
                                      <p:cBhvr additive="repl">
                                        <p:cTn id="37" dur="1000" fill="hold"/>
                                        <p:tgtEl>
                                          <p:spTgt spid="26636"/>
                                        </p:tgtEl>
                                        <p:attrNameLst>
                                          <p:attrName>ppt_x</p:attrName>
                                        </p:attrNameLst>
                                      </p:cBhvr>
                                      <p:tavLst>
                                        <p:tav tm="100000">
                                          <p:val>
                                            <p:strVal val="#ppt_x-.2"/>
                                          </p:val>
                                        </p:tav>
                                        <p:tav>
                                          <p:val>
                                            <p:strVal val="#ppt_x"/>
                                          </p:val>
                                        </p:tav>
                                      </p:tavLst>
                                    </p:anim>
                                    <p:anim calcmode="lin" valueType="num">
                                      <p:cBhvr additive="repl">
                                        <p:cTn id="38" dur="1000" fill="hold"/>
                                        <p:tgtEl>
                                          <p:spTgt spid="26636"/>
                                        </p:tgtEl>
                                        <p:attrNameLst>
                                          <p:attrName>ppt_y</p:attrName>
                                        </p:attrNameLst>
                                      </p:cBhvr>
                                      <p:tavLst>
                                        <p:tav tm="100000">
                                          <p:val>
                                            <p:strVal val="#ppt_y"/>
                                          </p:val>
                                        </p:tav>
                                        <p:tav>
                                          <p:val>
                                            <p:strVal val="#ppt_y"/>
                                          </p:val>
                                        </p:tav>
                                      </p:tavLst>
                                    </p:anim>
                                    <p:animEffect transition="in" filter="wipe(right)">
                                      <p:cBhvr additive="repl">
                                        <p:cTn id="39" dur="1000"/>
                                        <p:tgtEl>
                                          <p:spTgt spid="26636"/>
                                        </p:tgtEl>
                                      </p:cBhvr>
                                    </p:animEffect>
                                  </p:childTnLst>
                                </p:cTn>
                              </p:par>
                            </p:childTnLst>
                          </p:cTn>
                        </p:par>
                        <p:par>
                          <p:cTn id="40" fill="hold" nodeType="afterGroup">
                            <p:stCondLst>
                              <p:cond delay="2850"/>
                            </p:stCondLst>
                            <p:childTnLst>
                              <p:par>
                                <p:cTn id="41" presetID="29" presetClass="entr" fill="hold" nodeType="afterEffect">
                                  <p:stCondLst>
                                    <p:cond delay="0"/>
                                  </p:stCondLst>
                                  <p:childTnLst>
                                    <p:set>
                                      <p:cBhvr additive="repl">
                                        <p:cTn id="42" dur="1" fill="hold">
                                          <p:stCondLst>
                                            <p:cond delay="0"/>
                                          </p:stCondLst>
                                        </p:cTn>
                                        <p:tgtEl>
                                          <p:spTgt spid="26637"/>
                                        </p:tgtEl>
                                        <p:attrNameLst>
                                          <p:attrName>style.visibility</p:attrName>
                                        </p:attrNameLst>
                                      </p:cBhvr>
                                      <p:to>
                                        <p:strVal val="visible"/>
                                      </p:to>
                                    </p:set>
                                    <p:anim calcmode="lin" valueType="num">
                                      <p:cBhvr additive="repl">
                                        <p:cTn id="43" dur="1000" fill="hold"/>
                                        <p:tgtEl>
                                          <p:spTgt spid="26637"/>
                                        </p:tgtEl>
                                        <p:attrNameLst>
                                          <p:attrName>ppt_x</p:attrName>
                                        </p:attrNameLst>
                                      </p:cBhvr>
                                      <p:tavLst>
                                        <p:tav tm="100000">
                                          <p:val>
                                            <p:strVal val="#ppt_x-.2"/>
                                          </p:val>
                                        </p:tav>
                                        <p:tav>
                                          <p:val>
                                            <p:strVal val="#ppt_x"/>
                                          </p:val>
                                        </p:tav>
                                      </p:tavLst>
                                    </p:anim>
                                    <p:anim calcmode="lin" valueType="num">
                                      <p:cBhvr additive="repl">
                                        <p:cTn id="44" dur="1000" fill="hold"/>
                                        <p:tgtEl>
                                          <p:spTgt spid="26637"/>
                                        </p:tgtEl>
                                        <p:attrNameLst>
                                          <p:attrName>ppt_y</p:attrName>
                                        </p:attrNameLst>
                                      </p:cBhvr>
                                      <p:tavLst>
                                        <p:tav tm="100000">
                                          <p:val>
                                            <p:strVal val="#ppt_y"/>
                                          </p:val>
                                        </p:tav>
                                        <p:tav>
                                          <p:val>
                                            <p:strVal val="#ppt_y"/>
                                          </p:val>
                                        </p:tav>
                                      </p:tavLst>
                                    </p:anim>
                                    <p:animEffect transition="in" filter="wipe(right)">
                                      <p:cBhvr additive="repl">
                                        <p:cTn id="45" dur="1000"/>
                                        <p:tgtEl>
                                          <p:spTgt spid="26637"/>
                                        </p:tgtEl>
                                      </p:cBhvr>
                                    </p:animEffect>
                                  </p:childTnLst>
                                </p:cTn>
                              </p:par>
                            </p:childTnLst>
                          </p:cTn>
                        </p:par>
                        <p:par>
                          <p:cTn id="46" fill="hold" nodeType="afterGroup">
                            <p:stCondLst>
                              <p:cond delay="3850"/>
                            </p:stCondLst>
                            <p:childTnLst>
                              <p:par>
                                <p:cTn id="47" presetID="29" presetClass="entr" fill="hold" nodeType="afterEffect">
                                  <p:stCondLst>
                                    <p:cond delay="0"/>
                                  </p:stCondLst>
                                  <p:childTnLst>
                                    <p:set>
                                      <p:cBhvr additive="repl">
                                        <p:cTn id="48" dur="1" fill="hold">
                                          <p:stCondLst>
                                            <p:cond delay="0"/>
                                          </p:stCondLst>
                                        </p:cTn>
                                        <p:tgtEl>
                                          <p:spTgt spid="26638"/>
                                        </p:tgtEl>
                                        <p:attrNameLst>
                                          <p:attrName>style.visibility</p:attrName>
                                        </p:attrNameLst>
                                      </p:cBhvr>
                                      <p:to>
                                        <p:strVal val="visible"/>
                                      </p:to>
                                    </p:set>
                                    <p:anim calcmode="lin" valueType="num">
                                      <p:cBhvr additive="repl">
                                        <p:cTn id="49" dur="1000" fill="hold"/>
                                        <p:tgtEl>
                                          <p:spTgt spid="26638"/>
                                        </p:tgtEl>
                                        <p:attrNameLst>
                                          <p:attrName>ppt_x</p:attrName>
                                        </p:attrNameLst>
                                      </p:cBhvr>
                                      <p:tavLst>
                                        <p:tav tm="100000">
                                          <p:val>
                                            <p:strVal val="#ppt_x-.2"/>
                                          </p:val>
                                        </p:tav>
                                        <p:tav>
                                          <p:val>
                                            <p:strVal val="#ppt_x"/>
                                          </p:val>
                                        </p:tav>
                                      </p:tavLst>
                                    </p:anim>
                                    <p:anim calcmode="lin" valueType="num">
                                      <p:cBhvr additive="repl">
                                        <p:cTn id="50" dur="1000" fill="hold"/>
                                        <p:tgtEl>
                                          <p:spTgt spid="26638"/>
                                        </p:tgtEl>
                                        <p:attrNameLst>
                                          <p:attrName>ppt_y</p:attrName>
                                        </p:attrNameLst>
                                      </p:cBhvr>
                                      <p:tavLst>
                                        <p:tav tm="100000">
                                          <p:val>
                                            <p:strVal val="#ppt_y"/>
                                          </p:val>
                                        </p:tav>
                                        <p:tav>
                                          <p:val>
                                            <p:strVal val="#ppt_y"/>
                                          </p:val>
                                        </p:tav>
                                      </p:tavLst>
                                    </p:anim>
                                    <p:animEffect transition="in" filter="wipe(right)">
                                      <p:cBhvr additive="repl">
                                        <p:cTn id="51" dur="1000"/>
                                        <p:tgtEl>
                                          <p:spTgt spid="26638"/>
                                        </p:tgtEl>
                                      </p:cBhvr>
                                    </p:animEffect>
                                  </p:childTnLst>
                                </p:cTn>
                              </p:par>
                            </p:childTnLst>
                          </p:cTn>
                        </p:par>
                        <p:par>
                          <p:cTn id="52" fill="hold" nodeType="afterGroup">
                            <p:stCondLst>
                              <p:cond delay="4850"/>
                            </p:stCondLst>
                            <p:childTnLst>
                              <p:par>
                                <p:cTn id="53" presetID="29" presetClass="entr" fill="hold" nodeType="afterEffect">
                                  <p:stCondLst>
                                    <p:cond delay="0"/>
                                  </p:stCondLst>
                                  <p:childTnLst>
                                    <p:set>
                                      <p:cBhvr additive="repl">
                                        <p:cTn id="54" dur="1" fill="hold">
                                          <p:stCondLst>
                                            <p:cond delay="0"/>
                                          </p:stCondLst>
                                        </p:cTn>
                                        <p:tgtEl>
                                          <p:spTgt spid="26639"/>
                                        </p:tgtEl>
                                        <p:attrNameLst>
                                          <p:attrName>style.visibility</p:attrName>
                                        </p:attrNameLst>
                                      </p:cBhvr>
                                      <p:to>
                                        <p:strVal val="visible"/>
                                      </p:to>
                                    </p:set>
                                    <p:anim calcmode="lin" valueType="num">
                                      <p:cBhvr additive="repl">
                                        <p:cTn id="55" dur="1000" fill="hold"/>
                                        <p:tgtEl>
                                          <p:spTgt spid="26639"/>
                                        </p:tgtEl>
                                        <p:attrNameLst>
                                          <p:attrName>ppt_x</p:attrName>
                                        </p:attrNameLst>
                                      </p:cBhvr>
                                      <p:tavLst>
                                        <p:tav tm="100000">
                                          <p:val>
                                            <p:strVal val="#ppt_x-.2"/>
                                          </p:val>
                                        </p:tav>
                                        <p:tav>
                                          <p:val>
                                            <p:strVal val="#ppt_x"/>
                                          </p:val>
                                        </p:tav>
                                      </p:tavLst>
                                    </p:anim>
                                    <p:anim calcmode="lin" valueType="num">
                                      <p:cBhvr additive="repl">
                                        <p:cTn id="56" dur="1000" fill="hold"/>
                                        <p:tgtEl>
                                          <p:spTgt spid="26639"/>
                                        </p:tgtEl>
                                        <p:attrNameLst>
                                          <p:attrName>ppt_y</p:attrName>
                                        </p:attrNameLst>
                                      </p:cBhvr>
                                      <p:tavLst>
                                        <p:tav tm="100000">
                                          <p:val>
                                            <p:strVal val="#ppt_y"/>
                                          </p:val>
                                        </p:tav>
                                        <p:tav>
                                          <p:val>
                                            <p:strVal val="#ppt_y"/>
                                          </p:val>
                                        </p:tav>
                                      </p:tavLst>
                                    </p:anim>
                                    <p:animEffect transition="in" filter="wipe(right)">
                                      <p:cBhvr additive="repl">
                                        <p:cTn id="57" dur="1000"/>
                                        <p:tgtEl>
                                          <p:spTgt spid="266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fill="hold" nodeType="clickEffect">
                                  <p:stCondLst>
                                    <p:cond delay="0"/>
                                  </p:stCondLst>
                                  <p:iterate type="lt">
                                    <p:tmPct val="5000"/>
                                  </p:iterate>
                                  <p:childTnLst>
                                    <p:set>
                                      <p:cBhvr additive="repl">
                                        <p:cTn id="61" dur="1" fill="hold">
                                          <p:stCondLst>
                                            <p:cond delay="0"/>
                                          </p:stCondLst>
                                        </p:cTn>
                                        <p:tgtEl>
                                          <p:spTgt spid="26631"/>
                                        </p:tgtEl>
                                        <p:attrNameLst>
                                          <p:attrName>style.visibility</p:attrName>
                                        </p:attrNameLst>
                                      </p:cBhvr>
                                      <p:to>
                                        <p:strVal val="visible"/>
                                      </p:to>
                                    </p:set>
                                    <p:anim calcmode="lin" valueType="num">
                                      <p:cBhvr additive="repl">
                                        <p:cTn id="62" dur="500" fill="hold"/>
                                        <p:tgtEl>
                                          <p:spTgt spid="26631"/>
                                        </p:tgtEl>
                                        <p:attrNameLst>
                                          <p:attrName>ppt_x</p:attrName>
                                        </p:attrNameLst>
                                      </p:cBhvr>
                                      <p:tavLst>
                                        <p:tav tm="100000">
                                          <p:val>
                                            <p:strVal val="#ppt_x-.2"/>
                                          </p:val>
                                        </p:tav>
                                        <p:tav>
                                          <p:val>
                                            <p:strVal val="#ppt_x"/>
                                          </p:val>
                                        </p:tav>
                                      </p:tavLst>
                                    </p:anim>
                                    <p:anim calcmode="lin" valueType="num">
                                      <p:cBhvr additive="repl">
                                        <p:cTn id="63" dur="500" fill="hold"/>
                                        <p:tgtEl>
                                          <p:spTgt spid="26631"/>
                                        </p:tgtEl>
                                        <p:attrNameLst>
                                          <p:attrName>ppt_y</p:attrName>
                                        </p:attrNameLst>
                                      </p:cBhvr>
                                      <p:tavLst>
                                        <p:tav tm="100000">
                                          <p:val>
                                            <p:strVal val="#ppt_y"/>
                                          </p:val>
                                        </p:tav>
                                        <p:tav>
                                          <p:val>
                                            <p:strVal val="#ppt_y"/>
                                          </p:val>
                                        </p:tav>
                                      </p:tavLst>
                                    </p:anim>
                                    <p:animEffect transition="in" filter="wipe(right)">
                                      <p:cBhvr additive="repl">
                                        <p:cTn id="64" dur="500"/>
                                        <p:tgtEl>
                                          <p:spTgt spid="26631"/>
                                        </p:tgtEl>
                                      </p:cBhvr>
                                    </p:animEffect>
                                  </p:childTnLst>
                                </p:cTn>
                              </p:par>
                              <p:par>
                                <p:cTn id="65" presetID="47" presetClass="entr" fill="hold" grpId="0" nodeType="withEffect">
                                  <p:stCondLst>
                                    <p:cond delay="0"/>
                                  </p:stCondLst>
                                  <p:childTnLst>
                                    <p:set>
                                      <p:cBhvr additive="repl">
                                        <p:cTn id="66" dur="1" fill="hold">
                                          <p:stCondLst>
                                            <p:cond delay="0"/>
                                          </p:stCondLst>
                                        </p:cTn>
                                        <p:tgtEl>
                                          <p:spTgt spid="26630"/>
                                        </p:tgtEl>
                                        <p:attrNameLst>
                                          <p:attrName>style.visibility</p:attrName>
                                        </p:attrNameLst>
                                      </p:cBhvr>
                                      <p:to>
                                        <p:strVal val="visible"/>
                                      </p:to>
                                    </p:set>
                                    <p:animEffect transition="in" filter="fade">
                                      <p:cBhvr additive="repl">
                                        <p:cTn id="67" dur="500"/>
                                        <p:tgtEl>
                                          <p:spTgt spid="26630"/>
                                        </p:tgtEl>
                                      </p:cBhvr>
                                    </p:animEffect>
                                    <p:anim calcmode="lin" valueType="num">
                                      <p:cBhvr additive="repl">
                                        <p:cTn id="68" dur="500" fill="hold"/>
                                        <p:tgtEl>
                                          <p:spTgt spid="26630"/>
                                        </p:tgtEl>
                                        <p:attrNameLst>
                                          <p:attrName>ppt_x</p:attrName>
                                        </p:attrNameLst>
                                      </p:cBhvr>
                                      <p:tavLst>
                                        <p:tav tm="100000">
                                          <p:val>
                                            <p:strVal val="#ppt_x"/>
                                          </p:val>
                                        </p:tav>
                                        <p:tav>
                                          <p:val>
                                            <p:strVal val="#ppt_x"/>
                                          </p:val>
                                        </p:tav>
                                      </p:tavLst>
                                    </p:anim>
                                    <p:anim calcmode="lin" valueType="num">
                                      <p:cBhvr additive="repl">
                                        <p:cTn id="69" dur="500" fill="hold"/>
                                        <p:tgtEl>
                                          <p:spTgt spid="26630"/>
                                        </p:tgtEl>
                                        <p:attrNameLst>
                                          <p:attrName>ppt_y</p:attrName>
                                        </p:attrNameLst>
                                      </p:cBhvr>
                                      <p:tavLst>
                                        <p:tav tm="100000">
                                          <p:val>
                                            <p:strVal val="#ppt_y-.1"/>
                                          </p:val>
                                        </p:tav>
                                        <p:tav>
                                          <p:val>
                                            <p:strVal val="#ppt_y"/>
                                          </p:val>
                                        </p:tav>
                                      </p:tavLst>
                                    </p:anim>
                                  </p:childTnLst>
                                </p:cTn>
                              </p:par>
                            </p:childTnLst>
                          </p:cTn>
                        </p:par>
                        <p:par>
                          <p:cTn id="70" fill="hold" nodeType="afterGroup">
                            <p:stCondLst>
                              <p:cond delay="1000"/>
                            </p:stCondLst>
                            <p:childTnLst>
                              <p:par>
                                <p:cTn id="71" presetID="29" presetClass="entr" fill="hold" nodeType="afterEffect">
                                  <p:stCondLst>
                                    <p:cond delay="0"/>
                                  </p:stCondLst>
                                  <p:childTnLst>
                                    <p:set>
                                      <p:cBhvr additive="repl">
                                        <p:cTn id="72" dur="1" fill="hold">
                                          <p:stCondLst>
                                            <p:cond delay="0"/>
                                          </p:stCondLst>
                                        </p:cTn>
                                        <p:tgtEl>
                                          <p:spTgt spid="26635"/>
                                        </p:tgtEl>
                                        <p:attrNameLst>
                                          <p:attrName>style.visibility</p:attrName>
                                        </p:attrNameLst>
                                      </p:cBhvr>
                                      <p:to>
                                        <p:strVal val="visible"/>
                                      </p:to>
                                    </p:set>
                                    <p:anim calcmode="lin" valueType="num">
                                      <p:cBhvr additive="repl">
                                        <p:cTn id="73" dur="1000" fill="hold"/>
                                        <p:tgtEl>
                                          <p:spTgt spid="26635"/>
                                        </p:tgtEl>
                                        <p:attrNameLst>
                                          <p:attrName>ppt_x</p:attrName>
                                        </p:attrNameLst>
                                      </p:cBhvr>
                                      <p:tavLst>
                                        <p:tav tm="100000">
                                          <p:val>
                                            <p:strVal val="#ppt_x-.2"/>
                                          </p:val>
                                        </p:tav>
                                        <p:tav>
                                          <p:val>
                                            <p:strVal val="#ppt_x"/>
                                          </p:val>
                                        </p:tav>
                                      </p:tavLst>
                                    </p:anim>
                                    <p:anim calcmode="lin" valueType="num">
                                      <p:cBhvr additive="repl">
                                        <p:cTn id="74" dur="1000" fill="hold"/>
                                        <p:tgtEl>
                                          <p:spTgt spid="26635"/>
                                        </p:tgtEl>
                                        <p:attrNameLst>
                                          <p:attrName>ppt_y</p:attrName>
                                        </p:attrNameLst>
                                      </p:cBhvr>
                                      <p:tavLst>
                                        <p:tav tm="100000">
                                          <p:val>
                                            <p:strVal val="#ppt_y"/>
                                          </p:val>
                                        </p:tav>
                                        <p:tav>
                                          <p:val>
                                            <p:strVal val="#ppt_y"/>
                                          </p:val>
                                        </p:tav>
                                      </p:tavLst>
                                    </p:anim>
                                    <p:animEffect transition="in" filter="wipe(right)">
                                      <p:cBhvr additive="repl">
                                        <p:cTn id="75" dur="1000"/>
                                        <p:tgtEl>
                                          <p:spTgt spid="26635"/>
                                        </p:tgtEl>
                                      </p:cBhvr>
                                    </p:animEffect>
                                  </p:childTnLst>
                                </p:cTn>
                              </p:par>
                            </p:childTnLst>
                          </p:cTn>
                        </p:par>
                        <p:par>
                          <p:cTn id="76" fill="hold" nodeType="afterGroup">
                            <p:stCondLst>
                              <p:cond delay="2000"/>
                            </p:stCondLst>
                            <p:childTnLst>
                              <p:par>
                                <p:cTn id="77" presetID="29" presetClass="entr" fill="hold" nodeType="afterEffect">
                                  <p:stCondLst>
                                    <p:cond delay="0"/>
                                  </p:stCondLst>
                                  <p:childTnLst>
                                    <p:set>
                                      <p:cBhvr additive="repl">
                                        <p:cTn id="78" dur="1" fill="hold">
                                          <p:stCondLst>
                                            <p:cond delay="0"/>
                                          </p:stCondLst>
                                        </p:cTn>
                                        <p:tgtEl>
                                          <p:spTgt spid="26640"/>
                                        </p:tgtEl>
                                        <p:attrNameLst>
                                          <p:attrName>style.visibility</p:attrName>
                                        </p:attrNameLst>
                                      </p:cBhvr>
                                      <p:to>
                                        <p:strVal val="visible"/>
                                      </p:to>
                                    </p:set>
                                    <p:anim calcmode="lin" valueType="num">
                                      <p:cBhvr additive="repl">
                                        <p:cTn id="79" dur="1000" fill="hold"/>
                                        <p:tgtEl>
                                          <p:spTgt spid="26640"/>
                                        </p:tgtEl>
                                        <p:attrNameLst>
                                          <p:attrName>ppt_x</p:attrName>
                                        </p:attrNameLst>
                                      </p:cBhvr>
                                      <p:tavLst>
                                        <p:tav tm="100000">
                                          <p:val>
                                            <p:strVal val="#ppt_x-.2"/>
                                          </p:val>
                                        </p:tav>
                                        <p:tav>
                                          <p:val>
                                            <p:strVal val="#ppt_x"/>
                                          </p:val>
                                        </p:tav>
                                      </p:tavLst>
                                    </p:anim>
                                    <p:anim calcmode="lin" valueType="num">
                                      <p:cBhvr additive="repl">
                                        <p:cTn id="80" dur="1000" fill="hold"/>
                                        <p:tgtEl>
                                          <p:spTgt spid="26640"/>
                                        </p:tgtEl>
                                        <p:attrNameLst>
                                          <p:attrName>ppt_y</p:attrName>
                                        </p:attrNameLst>
                                      </p:cBhvr>
                                      <p:tavLst>
                                        <p:tav tm="100000">
                                          <p:val>
                                            <p:strVal val="#ppt_y"/>
                                          </p:val>
                                        </p:tav>
                                        <p:tav>
                                          <p:val>
                                            <p:strVal val="#ppt_y"/>
                                          </p:val>
                                        </p:tav>
                                      </p:tavLst>
                                    </p:anim>
                                    <p:animEffect transition="in" filter="wipe(right)">
                                      <p:cBhvr additive="repl">
                                        <p:cTn id="81" dur="1000"/>
                                        <p:tgtEl>
                                          <p:spTgt spid="26640"/>
                                        </p:tgtEl>
                                      </p:cBhvr>
                                    </p:animEffect>
                                  </p:childTnLst>
                                </p:cTn>
                              </p:par>
                              <p:par>
                                <p:cTn id="82" presetID="47" presetClass="entr" fill="hold" grpId="0" nodeType="withEffect">
                                  <p:stCondLst>
                                    <p:cond delay="0"/>
                                  </p:stCondLst>
                                  <p:childTnLst>
                                    <p:set>
                                      <p:cBhvr additive="repl">
                                        <p:cTn id="83" dur="1" fill="hold">
                                          <p:stCondLst>
                                            <p:cond delay="0"/>
                                          </p:stCondLst>
                                        </p:cTn>
                                        <p:tgtEl>
                                          <p:spTgt spid="26642"/>
                                        </p:tgtEl>
                                        <p:attrNameLst>
                                          <p:attrName>style.visibility</p:attrName>
                                        </p:attrNameLst>
                                      </p:cBhvr>
                                      <p:to>
                                        <p:strVal val="visible"/>
                                      </p:to>
                                    </p:set>
                                    <p:animEffect transition="in" filter="fade">
                                      <p:cBhvr additive="repl">
                                        <p:cTn id="84" dur="500"/>
                                        <p:tgtEl>
                                          <p:spTgt spid="26642"/>
                                        </p:tgtEl>
                                      </p:cBhvr>
                                    </p:animEffect>
                                    <p:anim calcmode="lin" valueType="num">
                                      <p:cBhvr additive="repl">
                                        <p:cTn id="85" dur="500" fill="hold"/>
                                        <p:tgtEl>
                                          <p:spTgt spid="26642"/>
                                        </p:tgtEl>
                                        <p:attrNameLst>
                                          <p:attrName>ppt_x</p:attrName>
                                        </p:attrNameLst>
                                      </p:cBhvr>
                                      <p:tavLst>
                                        <p:tav tm="100000">
                                          <p:val>
                                            <p:strVal val="#ppt_x"/>
                                          </p:val>
                                        </p:tav>
                                        <p:tav>
                                          <p:val>
                                            <p:strVal val="#ppt_x"/>
                                          </p:val>
                                        </p:tav>
                                      </p:tavLst>
                                    </p:anim>
                                    <p:anim calcmode="lin" valueType="num">
                                      <p:cBhvr additive="repl">
                                        <p:cTn id="86" dur="500" fill="hold"/>
                                        <p:tgtEl>
                                          <p:spTgt spid="26642"/>
                                        </p:tgtEl>
                                        <p:attrNameLst>
                                          <p:attrName>ppt_y</p:attrName>
                                        </p:attrNameLst>
                                      </p:cBhvr>
                                      <p:tavLst>
                                        <p:tav tm="100000">
                                          <p:val>
                                            <p:strVal val="#ppt_y-.1"/>
                                          </p:val>
                                        </p:tav>
                                        <p:tav>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nodeType="clickEffect">
                                  <p:stCondLst>
                                    <p:cond delay="0"/>
                                  </p:stCondLst>
                                  <p:childTnLst>
                                    <p:set>
                                      <p:cBhvr additive="repl">
                                        <p:cTn id="90" dur="1" fill="hold">
                                          <p:stCondLst>
                                            <p:cond delay="0"/>
                                          </p:stCondLst>
                                        </p:cTn>
                                        <p:tgtEl>
                                          <p:spTgt spid="26643"/>
                                        </p:tgtEl>
                                        <p:attrNameLst>
                                          <p:attrName>style.visibility</p:attrName>
                                        </p:attrNameLst>
                                      </p:cBhvr>
                                      <p:to>
                                        <p:strVal val="visible"/>
                                      </p:to>
                                    </p:set>
                                    <p:animEffect transition="in" filter="box(in)">
                                      <p:cBhvr additive="repl">
                                        <p:cTn id="91" dur="3000"/>
                                        <p:tgtEl>
                                          <p:spTgt spid="2664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additive="repl">
                                        <p:cTn id="95" dur="1" fill="hold">
                                          <p:stCondLst>
                                            <p:cond delay="0"/>
                                          </p:stCondLst>
                                        </p:cTn>
                                        <p:tgtEl>
                                          <p:spTgt spid="26644"/>
                                        </p:tgtEl>
                                        <p:attrNameLst>
                                          <p:attrName>style.visibility</p:attrName>
                                        </p:attrNameLst>
                                      </p:cBhvr>
                                      <p:to>
                                        <p:strVal val="visible"/>
                                      </p:to>
                                    </p:set>
                                    <p:animEffect transition="in" filter="box(in)">
                                      <p:cBhvr additive="repl">
                                        <p:cTn id="96" dur="3000"/>
                                        <p:tgtEl>
                                          <p:spTgt spid="2664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nodeType="clickEffect">
                                  <p:stCondLst>
                                    <p:cond delay="0"/>
                                  </p:stCondLst>
                                  <p:childTnLst>
                                    <p:set>
                                      <p:cBhvr additive="repl">
                                        <p:cTn id="100" dur="1" fill="hold">
                                          <p:stCondLst>
                                            <p:cond delay="0"/>
                                          </p:stCondLst>
                                        </p:cTn>
                                        <p:tgtEl>
                                          <p:spTgt spid="26645"/>
                                        </p:tgtEl>
                                        <p:attrNameLst>
                                          <p:attrName>style.visibility</p:attrName>
                                        </p:attrNameLst>
                                      </p:cBhvr>
                                      <p:to>
                                        <p:strVal val="visible"/>
                                      </p:to>
                                    </p:set>
                                    <p:animEffect transition="in" filter="box(in)">
                                      <p:cBhvr additive="repl">
                                        <p:cTn id="101" dur="3000"/>
                                        <p:tgtEl>
                                          <p:spTgt spid="2664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nodeType="clickEffect">
                                  <p:stCondLst>
                                    <p:cond delay="0"/>
                                  </p:stCondLst>
                                  <p:childTnLst>
                                    <p:set>
                                      <p:cBhvr additive="repl">
                                        <p:cTn id="105" dur="1" fill="hold">
                                          <p:stCondLst>
                                            <p:cond delay="0"/>
                                          </p:stCondLst>
                                        </p:cTn>
                                        <p:tgtEl>
                                          <p:spTgt spid="26646"/>
                                        </p:tgtEl>
                                        <p:attrNameLst>
                                          <p:attrName>style.visibility</p:attrName>
                                        </p:attrNameLst>
                                      </p:cBhvr>
                                      <p:to>
                                        <p:strVal val="visible"/>
                                      </p:to>
                                    </p:set>
                                    <p:animEffect transition="in" filter="box(in)">
                                      <p:cBhvr additive="repl">
                                        <p:cTn id="106" dur="3000"/>
                                        <p:tgtEl>
                                          <p:spTgt spid="2664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nodeType="clickEffect">
                                  <p:stCondLst>
                                    <p:cond delay="0"/>
                                  </p:stCondLst>
                                  <p:childTnLst>
                                    <p:set>
                                      <p:cBhvr additive="repl">
                                        <p:cTn id="110" dur="1" fill="hold">
                                          <p:stCondLst>
                                            <p:cond delay="0"/>
                                          </p:stCondLst>
                                        </p:cTn>
                                        <p:tgtEl>
                                          <p:spTgt spid="26647"/>
                                        </p:tgtEl>
                                        <p:attrNameLst>
                                          <p:attrName>style.visibility</p:attrName>
                                        </p:attrNameLst>
                                      </p:cBhvr>
                                      <p:to>
                                        <p:strVal val="visible"/>
                                      </p:to>
                                    </p:set>
                                    <p:animEffect transition="in" filter="box(in)">
                                      <p:cBhvr additive="repl">
                                        <p:cTn id="111" dur="3000"/>
                                        <p:tgtEl>
                                          <p:spTgt spid="2664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nodeType="clickEffect">
                                  <p:stCondLst>
                                    <p:cond delay="0"/>
                                  </p:stCondLst>
                                  <p:childTnLst>
                                    <p:set>
                                      <p:cBhvr additive="repl">
                                        <p:cTn id="115" dur="1" fill="hold">
                                          <p:stCondLst>
                                            <p:cond delay="0"/>
                                          </p:stCondLst>
                                        </p:cTn>
                                        <p:tgtEl>
                                          <p:spTgt spid="26648"/>
                                        </p:tgtEl>
                                        <p:attrNameLst>
                                          <p:attrName>style.visibility</p:attrName>
                                        </p:attrNameLst>
                                      </p:cBhvr>
                                      <p:to>
                                        <p:strVal val="visible"/>
                                      </p:to>
                                    </p:set>
                                    <p:animEffect transition="in" filter="box(in)">
                                      <p:cBhvr additive="repl">
                                        <p:cTn id="116" dur="3000"/>
                                        <p:tgtEl>
                                          <p:spTgt spid="2664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additive="repl">
                                        <p:cTn id="120" dur="1" fill="hold">
                                          <p:stCondLst>
                                            <p:cond delay="0"/>
                                          </p:stCondLst>
                                        </p:cTn>
                                        <p:tgtEl>
                                          <p:spTgt spid="26649"/>
                                        </p:tgtEl>
                                        <p:attrNameLst>
                                          <p:attrName>style.visibility</p:attrName>
                                        </p:attrNameLst>
                                      </p:cBhvr>
                                      <p:to>
                                        <p:strVal val="visible"/>
                                      </p:to>
                                    </p:set>
                                    <p:animEffect transition="in" filter="box(in)">
                                      <p:cBhvr additive="repl">
                                        <p:cTn id="121" dur="3000"/>
                                        <p:tgtEl>
                                          <p:spTgt spid="266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nodeType="clickEffect">
                                  <p:stCondLst>
                                    <p:cond delay="0"/>
                                  </p:stCondLst>
                                  <p:childTnLst>
                                    <p:set>
                                      <p:cBhvr additive="repl">
                                        <p:cTn id="125" dur="1" fill="hold">
                                          <p:stCondLst>
                                            <p:cond delay="0"/>
                                          </p:stCondLst>
                                        </p:cTn>
                                        <p:tgtEl>
                                          <p:spTgt spid="26650"/>
                                        </p:tgtEl>
                                        <p:attrNameLst>
                                          <p:attrName>style.visibility</p:attrName>
                                        </p:attrNameLst>
                                      </p:cBhvr>
                                      <p:to>
                                        <p:strVal val="visible"/>
                                      </p:to>
                                    </p:set>
                                    <p:animEffect transition="in" filter="box(in)">
                                      <p:cBhvr additive="repl">
                                        <p:cTn id="126" dur="3000"/>
                                        <p:tgtEl>
                                          <p:spTgt spid="2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0" y="0"/>
            <a:ext cx="9144000" cy="500063"/>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2400" dirty="0" smtClean="0">
                <a:solidFill>
                  <a:srgbClr val="006633"/>
                </a:solidFill>
                <a:latin typeface="Garamond" panose="02020404030301010803" pitchFamily="18" charset="0"/>
              </a:rPr>
              <a:t>PBLL </a:t>
            </a:r>
            <a:r>
              <a:rPr lang="id-ID" altLang="en-US" sz="2400" dirty="0" smtClean="0">
                <a:solidFill>
                  <a:srgbClr val="006633"/>
                </a:solidFill>
                <a:latin typeface="Garamond" panose="02020404030301010803" pitchFamily="18" charset="0"/>
              </a:rPr>
              <a:t>Within </a:t>
            </a:r>
            <a:r>
              <a:rPr lang="id-ID" altLang="en-US" sz="2400" dirty="0">
                <a:solidFill>
                  <a:srgbClr val="006633"/>
                </a:solidFill>
                <a:latin typeface="Garamond" panose="02020404030301010803" pitchFamily="18" charset="0"/>
              </a:rPr>
              <a:t>Asean Community 2015 and Free Trade Policy</a:t>
            </a:r>
          </a:p>
        </p:txBody>
      </p:sp>
      <p:grpSp>
        <p:nvGrpSpPr>
          <p:cNvPr id="27650" name="Group 2"/>
          <p:cNvGrpSpPr>
            <a:grpSpLocks/>
          </p:cNvGrpSpPr>
          <p:nvPr/>
        </p:nvGrpSpPr>
        <p:grpSpPr bwMode="auto">
          <a:xfrm>
            <a:off x="304798" y="633413"/>
            <a:ext cx="3530601" cy="576262"/>
            <a:chOff x="134" y="399"/>
            <a:chExt cx="2656" cy="363"/>
          </a:xfrm>
        </p:grpSpPr>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 y="399"/>
              <a:ext cx="2656"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p:cNvSpPr txBox="1">
              <a:spLocks noChangeArrowheads="1"/>
            </p:cNvSpPr>
            <p:nvPr/>
          </p:nvSpPr>
          <p:spPr bwMode="auto">
            <a:xfrm>
              <a:off x="144" y="409"/>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400">
                  <a:solidFill>
                    <a:srgbClr val="FFF0C2"/>
                  </a:solidFill>
                </a:rPr>
                <a:t>FREE TRADE</a:t>
              </a:r>
            </a:p>
          </p:txBody>
        </p:sp>
      </p:grpSp>
      <p:grpSp>
        <p:nvGrpSpPr>
          <p:cNvPr id="27653" name="Group 5"/>
          <p:cNvGrpSpPr>
            <a:grpSpLocks/>
          </p:cNvGrpSpPr>
          <p:nvPr/>
        </p:nvGrpSpPr>
        <p:grpSpPr bwMode="auto">
          <a:xfrm>
            <a:off x="2401888" y="4054475"/>
            <a:ext cx="4214812" cy="574675"/>
            <a:chOff x="1567" y="2554"/>
            <a:chExt cx="2655" cy="362"/>
          </a:xfrm>
        </p:grpSpPr>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 y="2554"/>
              <a:ext cx="2655" cy="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5" name="Text Box 7"/>
            <p:cNvSpPr txBox="1">
              <a:spLocks noChangeArrowheads="1"/>
            </p:cNvSpPr>
            <p:nvPr/>
          </p:nvSpPr>
          <p:spPr bwMode="auto">
            <a:xfrm>
              <a:off x="1578" y="2565"/>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000">
                  <a:solidFill>
                    <a:srgbClr val="FFFFFF"/>
                  </a:solidFill>
                </a:rPr>
                <a:t>KNOWLEDGE BASED</a:t>
              </a:r>
            </a:p>
          </p:txBody>
        </p:sp>
      </p:grpSp>
      <p:sp>
        <p:nvSpPr>
          <p:cNvPr id="27656" name="Text Box 8"/>
          <p:cNvSpPr txBox="1">
            <a:spLocks noChangeArrowheads="1"/>
          </p:cNvSpPr>
          <p:nvPr/>
        </p:nvSpPr>
        <p:spPr bwMode="auto">
          <a:xfrm>
            <a:off x="304799" y="1282700"/>
            <a:ext cx="3521076"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Free Flow of Food</a:t>
            </a:r>
          </a:p>
        </p:txBody>
      </p:sp>
      <p:sp>
        <p:nvSpPr>
          <p:cNvPr id="27657" name="Text Box 9"/>
          <p:cNvSpPr txBox="1">
            <a:spLocks noChangeArrowheads="1"/>
          </p:cNvSpPr>
          <p:nvPr/>
        </p:nvSpPr>
        <p:spPr bwMode="auto">
          <a:xfrm>
            <a:off x="2401888" y="4705350"/>
            <a:ext cx="4191000" cy="36830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latin typeface="Calibri" panose="020F0502020204030204" pitchFamily="34" charset="0"/>
              </a:rPr>
              <a:t>Thinking Skills</a:t>
            </a:r>
          </a:p>
        </p:txBody>
      </p:sp>
      <p:sp>
        <p:nvSpPr>
          <p:cNvPr id="27658" name="Text Box 10"/>
          <p:cNvSpPr txBox="1">
            <a:spLocks noChangeArrowheads="1"/>
          </p:cNvSpPr>
          <p:nvPr/>
        </p:nvSpPr>
        <p:spPr bwMode="auto">
          <a:xfrm>
            <a:off x="304799" y="1701800"/>
            <a:ext cx="3521075"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Free Flow of Services</a:t>
            </a:r>
          </a:p>
        </p:txBody>
      </p:sp>
      <p:sp>
        <p:nvSpPr>
          <p:cNvPr id="27659" name="Text Box 11"/>
          <p:cNvSpPr txBox="1">
            <a:spLocks noChangeArrowheads="1"/>
          </p:cNvSpPr>
          <p:nvPr/>
        </p:nvSpPr>
        <p:spPr bwMode="auto">
          <a:xfrm>
            <a:off x="304797" y="2130425"/>
            <a:ext cx="3521077"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Free Flow of Investment</a:t>
            </a:r>
          </a:p>
        </p:txBody>
      </p:sp>
      <p:sp>
        <p:nvSpPr>
          <p:cNvPr id="27660" name="Text Box 12"/>
          <p:cNvSpPr txBox="1">
            <a:spLocks noChangeArrowheads="1"/>
          </p:cNvSpPr>
          <p:nvPr/>
        </p:nvSpPr>
        <p:spPr bwMode="auto">
          <a:xfrm>
            <a:off x="304797" y="2559050"/>
            <a:ext cx="3521078"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Free Flow of Capital</a:t>
            </a:r>
          </a:p>
        </p:txBody>
      </p:sp>
      <p:sp>
        <p:nvSpPr>
          <p:cNvPr id="27661" name="Text Box 13"/>
          <p:cNvSpPr txBox="1">
            <a:spLocks noChangeArrowheads="1"/>
          </p:cNvSpPr>
          <p:nvPr/>
        </p:nvSpPr>
        <p:spPr bwMode="auto">
          <a:xfrm>
            <a:off x="304797" y="2987675"/>
            <a:ext cx="3521078"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Free Flow of Skill labor</a:t>
            </a:r>
          </a:p>
        </p:txBody>
      </p:sp>
      <p:sp>
        <p:nvSpPr>
          <p:cNvPr id="27662" name="Text Box 14"/>
          <p:cNvSpPr txBox="1">
            <a:spLocks noChangeArrowheads="1"/>
          </p:cNvSpPr>
          <p:nvPr/>
        </p:nvSpPr>
        <p:spPr bwMode="auto">
          <a:xfrm>
            <a:off x="2419350" y="5143500"/>
            <a:ext cx="4191000" cy="36830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latin typeface="Calibri" panose="020F0502020204030204" pitchFamily="34" charset="0"/>
              </a:rPr>
              <a:t>Leadership Skills</a:t>
            </a:r>
          </a:p>
        </p:txBody>
      </p:sp>
      <p:sp>
        <p:nvSpPr>
          <p:cNvPr id="27663" name="Text Box 15"/>
          <p:cNvSpPr txBox="1">
            <a:spLocks noChangeArrowheads="1"/>
          </p:cNvSpPr>
          <p:nvPr/>
        </p:nvSpPr>
        <p:spPr bwMode="auto">
          <a:xfrm>
            <a:off x="5197475" y="1257300"/>
            <a:ext cx="3632081"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Priority of Integration Sectors</a:t>
            </a:r>
          </a:p>
        </p:txBody>
      </p:sp>
      <p:sp>
        <p:nvSpPr>
          <p:cNvPr id="27664" name="Text Box 16"/>
          <p:cNvSpPr txBox="1">
            <a:spLocks noChangeArrowheads="1"/>
          </p:cNvSpPr>
          <p:nvPr/>
        </p:nvSpPr>
        <p:spPr bwMode="auto">
          <a:xfrm>
            <a:off x="5197475" y="1676400"/>
            <a:ext cx="3641725"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Food, Agriculture and Forestry</a:t>
            </a:r>
          </a:p>
        </p:txBody>
      </p:sp>
      <p:sp>
        <p:nvSpPr>
          <p:cNvPr id="27665" name="Text Box 17"/>
          <p:cNvSpPr txBox="1">
            <a:spLocks noChangeArrowheads="1"/>
          </p:cNvSpPr>
          <p:nvPr/>
        </p:nvSpPr>
        <p:spPr bwMode="auto">
          <a:xfrm>
            <a:off x="5197475" y="2105025"/>
            <a:ext cx="3641725"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Intelectual Property Rights</a:t>
            </a:r>
          </a:p>
        </p:txBody>
      </p:sp>
      <p:sp>
        <p:nvSpPr>
          <p:cNvPr id="27666" name="Text Box 18"/>
          <p:cNvSpPr txBox="1">
            <a:spLocks noChangeArrowheads="1"/>
          </p:cNvSpPr>
          <p:nvPr/>
        </p:nvSpPr>
        <p:spPr bwMode="auto">
          <a:xfrm>
            <a:off x="5197475" y="2533650"/>
            <a:ext cx="3641725"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Insfrastructure Development</a:t>
            </a:r>
          </a:p>
        </p:txBody>
      </p:sp>
      <p:sp>
        <p:nvSpPr>
          <p:cNvPr id="27667" name="Text Box 19"/>
          <p:cNvSpPr txBox="1">
            <a:spLocks noChangeArrowheads="1"/>
          </p:cNvSpPr>
          <p:nvPr/>
        </p:nvSpPr>
        <p:spPr bwMode="auto">
          <a:xfrm>
            <a:off x="5197475" y="2974975"/>
            <a:ext cx="3641725"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E-Commerce</a:t>
            </a:r>
          </a:p>
        </p:txBody>
      </p:sp>
      <p:sp>
        <p:nvSpPr>
          <p:cNvPr id="27668" name="Text Box 20"/>
          <p:cNvSpPr txBox="1">
            <a:spLocks noChangeArrowheads="1"/>
          </p:cNvSpPr>
          <p:nvPr/>
        </p:nvSpPr>
        <p:spPr bwMode="auto">
          <a:xfrm>
            <a:off x="2414588" y="5572125"/>
            <a:ext cx="4191000" cy="36830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b="1">
                <a:solidFill>
                  <a:srgbClr val="FF0000"/>
                </a:solidFill>
                <a:latin typeface="Calibri" panose="020F0502020204030204" pitchFamily="34" charset="0"/>
              </a:rPr>
              <a:t>BILLINGUAL PROFICIENCY</a:t>
            </a:r>
          </a:p>
        </p:txBody>
      </p:sp>
      <p:sp>
        <p:nvSpPr>
          <p:cNvPr id="27669" name="Text Box 21"/>
          <p:cNvSpPr txBox="1">
            <a:spLocks noChangeArrowheads="1"/>
          </p:cNvSpPr>
          <p:nvPr/>
        </p:nvSpPr>
        <p:spPr bwMode="auto">
          <a:xfrm>
            <a:off x="2432050" y="6010275"/>
            <a:ext cx="4191000" cy="36830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latin typeface="Calibri" panose="020F0502020204030204" pitchFamily="34" charset="0"/>
              </a:rPr>
              <a:t>Ethic and Spirituality</a:t>
            </a:r>
          </a:p>
        </p:txBody>
      </p:sp>
      <p:sp>
        <p:nvSpPr>
          <p:cNvPr id="27670" name="Text Box 22"/>
          <p:cNvSpPr txBox="1">
            <a:spLocks noChangeArrowheads="1"/>
          </p:cNvSpPr>
          <p:nvPr/>
        </p:nvSpPr>
        <p:spPr bwMode="auto">
          <a:xfrm>
            <a:off x="2438400" y="6429375"/>
            <a:ext cx="4191000" cy="36830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latin typeface="Calibri" panose="020F0502020204030204" pitchFamily="34" charset="0"/>
              </a:rPr>
              <a:t>National Dignity</a:t>
            </a:r>
          </a:p>
        </p:txBody>
      </p:sp>
      <p:grpSp>
        <p:nvGrpSpPr>
          <p:cNvPr id="27671" name="Group 23"/>
          <p:cNvGrpSpPr>
            <a:grpSpLocks/>
          </p:cNvGrpSpPr>
          <p:nvPr/>
        </p:nvGrpSpPr>
        <p:grpSpPr bwMode="auto">
          <a:xfrm>
            <a:off x="5181600" y="609600"/>
            <a:ext cx="3657600" cy="576263"/>
            <a:chOff x="2915" y="384"/>
            <a:chExt cx="2655" cy="363"/>
          </a:xfrm>
        </p:grpSpPr>
        <p:pic>
          <p:nvPicPr>
            <p:cNvPr id="276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 y="384"/>
              <a:ext cx="2655"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73" name="Text Box 25"/>
            <p:cNvSpPr txBox="1">
              <a:spLocks noChangeArrowheads="1"/>
            </p:cNvSpPr>
            <p:nvPr/>
          </p:nvSpPr>
          <p:spPr bwMode="auto">
            <a:xfrm>
              <a:off x="2925" y="397"/>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400">
                  <a:solidFill>
                    <a:srgbClr val="FFF0C2"/>
                  </a:solidFill>
                </a:rPr>
                <a:t>STATE COMMITMENT</a:t>
              </a:r>
            </a:p>
          </p:txBody>
        </p:sp>
      </p:grpSp>
      <p:sp>
        <p:nvSpPr>
          <p:cNvPr id="27674" name="AutoShape 26"/>
          <p:cNvSpPr>
            <a:spLocks noChangeArrowheads="1"/>
          </p:cNvSpPr>
          <p:nvPr/>
        </p:nvSpPr>
        <p:spPr bwMode="auto">
          <a:xfrm>
            <a:off x="2432050" y="3357563"/>
            <a:ext cx="4184650" cy="714375"/>
          </a:xfrm>
          <a:prstGeom prst="downArrowCallout">
            <a:avLst>
              <a:gd name="adj1" fmla="val 24996"/>
              <a:gd name="adj2" fmla="val 24996"/>
              <a:gd name="adj3" fmla="val 25000"/>
              <a:gd name="adj4" fmla="val 64977"/>
            </a:avLst>
          </a:prstGeom>
          <a:solidFill>
            <a:srgbClr val="FF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3200" dirty="0" smtClean="0">
                <a:solidFill>
                  <a:srgbClr val="FFFFFF"/>
                </a:solidFill>
              </a:rPr>
              <a:t>PBLL</a:t>
            </a:r>
            <a:endParaRPr lang="id-ID" altLang="en-US" sz="3200" dirty="0">
              <a:solidFill>
                <a:srgbClr val="FFFFFF"/>
              </a:solidFill>
            </a:endParaRPr>
          </a:p>
        </p:txBody>
      </p:sp>
      <p:pic>
        <p:nvPicPr>
          <p:cNvPr id="2767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58329" y="1320007"/>
            <a:ext cx="2700339" cy="1346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267200" y="705644"/>
            <a:ext cx="533400" cy="2308324"/>
          </a:xfrm>
          <a:prstGeom prst="rect">
            <a:avLst/>
          </a:prstGeom>
          <a:noFill/>
        </p:spPr>
        <p:txBody>
          <a:bodyPr wrap="square" rtlCol="0">
            <a:spAutoFit/>
          </a:bodyPr>
          <a:lstStyle/>
          <a:p>
            <a:pPr algn="ctr"/>
            <a:r>
              <a:rPr lang="en-US" sz="3600" dirty="0" smtClean="0"/>
              <a:t>5W1H</a:t>
            </a:r>
            <a:endParaRPr lang="en-US" sz="3600"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27650"/>
                                        </p:tgtEl>
                                        <p:attrNameLst>
                                          <p:attrName>style.visibility</p:attrName>
                                        </p:attrNameLst>
                                      </p:cBhvr>
                                      <p:to>
                                        <p:strVal val="visible"/>
                                      </p:to>
                                    </p:set>
                                    <p:anim calcmode="lin" valueType="num">
                                      <p:cBhvr additive="repl">
                                        <p:cTn id="7" dur="500" fill="hold"/>
                                        <p:tgtEl>
                                          <p:spTgt spid="27650"/>
                                        </p:tgtEl>
                                        <p:attrNameLst>
                                          <p:attrName>ppt_x</p:attrName>
                                        </p:attrNameLst>
                                      </p:cBhvr>
                                      <p:tavLst>
                                        <p:tav tm="100000">
                                          <p:val>
                                            <p:strVal val="#ppt_x-.2"/>
                                          </p:val>
                                        </p:tav>
                                        <p:tav>
                                          <p:val>
                                            <p:strVal val="#ppt_x"/>
                                          </p:val>
                                        </p:tav>
                                      </p:tavLst>
                                    </p:anim>
                                    <p:anim calcmode="lin" valueType="num">
                                      <p:cBhvr additive="repl">
                                        <p:cTn id="8" dur="500" fill="hold"/>
                                        <p:tgtEl>
                                          <p:spTgt spid="27650"/>
                                        </p:tgtEl>
                                        <p:attrNameLst>
                                          <p:attrName>ppt_y</p:attrName>
                                        </p:attrNameLst>
                                      </p:cBhvr>
                                      <p:tavLst>
                                        <p:tav tm="100000">
                                          <p:val>
                                            <p:strVal val="#ppt_y"/>
                                          </p:val>
                                        </p:tav>
                                        <p:tav>
                                          <p:val>
                                            <p:strVal val="#ppt_y"/>
                                          </p:val>
                                        </p:tav>
                                      </p:tavLst>
                                    </p:anim>
                                    <p:animEffect transition="in" filter="wipe(right)">
                                      <p:cBhvr additive="repl">
                                        <p:cTn id="9" dur="500"/>
                                        <p:tgtEl>
                                          <p:spTgt spid="27650"/>
                                        </p:tgtEl>
                                      </p:cBhvr>
                                    </p:animEffect>
                                  </p:childTnLst>
                                </p:cTn>
                              </p:par>
                            </p:childTnLst>
                          </p:cTn>
                        </p:par>
                        <p:par>
                          <p:cTn id="10" fill="hold" nodeType="afterGroup">
                            <p:stCondLst>
                              <p:cond delay="700"/>
                            </p:stCondLst>
                            <p:childTnLst>
                              <p:par>
                                <p:cTn id="11" presetID="29" presetClass="entr" fill="hold" nodeType="afterEffect">
                                  <p:stCondLst>
                                    <p:cond delay="0"/>
                                  </p:stCondLst>
                                  <p:childTnLst>
                                    <p:set>
                                      <p:cBhvr additive="repl">
                                        <p:cTn id="12" dur="1" fill="hold">
                                          <p:stCondLst>
                                            <p:cond delay="0"/>
                                          </p:stCondLst>
                                        </p:cTn>
                                        <p:tgtEl>
                                          <p:spTgt spid="27656"/>
                                        </p:tgtEl>
                                        <p:attrNameLst>
                                          <p:attrName>style.visibility</p:attrName>
                                        </p:attrNameLst>
                                      </p:cBhvr>
                                      <p:to>
                                        <p:strVal val="visible"/>
                                      </p:to>
                                    </p:set>
                                    <p:anim calcmode="lin" valueType="num">
                                      <p:cBhvr additive="repl">
                                        <p:cTn id="13" dur="1000" fill="hold"/>
                                        <p:tgtEl>
                                          <p:spTgt spid="27656"/>
                                        </p:tgtEl>
                                        <p:attrNameLst>
                                          <p:attrName>ppt_x</p:attrName>
                                        </p:attrNameLst>
                                      </p:cBhvr>
                                      <p:tavLst>
                                        <p:tav tm="100000">
                                          <p:val>
                                            <p:strVal val="#ppt_x-.2"/>
                                          </p:val>
                                        </p:tav>
                                        <p:tav>
                                          <p:val>
                                            <p:strVal val="#ppt_x"/>
                                          </p:val>
                                        </p:tav>
                                      </p:tavLst>
                                    </p:anim>
                                    <p:anim calcmode="lin" valueType="num">
                                      <p:cBhvr additive="repl">
                                        <p:cTn id="14" dur="1000" fill="hold"/>
                                        <p:tgtEl>
                                          <p:spTgt spid="27656"/>
                                        </p:tgtEl>
                                        <p:attrNameLst>
                                          <p:attrName>ppt_y</p:attrName>
                                        </p:attrNameLst>
                                      </p:cBhvr>
                                      <p:tavLst>
                                        <p:tav tm="100000">
                                          <p:val>
                                            <p:strVal val="#ppt_y"/>
                                          </p:val>
                                        </p:tav>
                                        <p:tav>
                                          <p:val>
                                            <p:strVal val="#ppt_y"/>
                                          </p:val>
                                        </p:tav>
                                      </p:tavLst>
                                    </p:anim>
                                    <p:animEffect transition="in" filter="wipe(right)">
                                      <p:cBhvr additive="repl">
                                        <p:cTn id="15" dur="1000"/>
                                        <p:tgtEl>
                                          <p:spTgt spid="27656"/>
                                        </p:tgtEl>
                                      </p:cBhvr>
                                    </p:animEffect>
                                  </p:childTnLst>
                                </p:cTn>
                              </p:par>
                            </p:childTnLst>
                          </p:cTn>
                        </p:par>
                        <p:par>
                          <p:cTn id="16" fill="hold" nodeType="afterGroup">
                            <p:stCondLst>
                              <p:cond delay="1700"/>
                            </p:stCondLst>
                            <p:childTnLst>
                              <p:par>
                                <p:cTn id="17" presetID="29" presetClass="entr" fill="hold" nodeType="afterEffect">
                                  <p:stCondLst>
                                    <p:cond delay="0"/>
                                  </p:stCondLst>
                                  <p:childTnLst>
                                    <p:set>
                                      <p:cBhvr additive="repl">
                                        <p:cTn id="18" dur="1" fill="hold">
                                          <p:stCondLst>
                                            <p:cond delay="0"/>
                                          </p:stCondLst>
                                        </p:cTn>
                                        <p:tgtEl>
                                          <p:spTgt spid="27658"/>
                                        </p:tgtEl>
                                        <p:attrNameLst>
                                          <p:attrName>style.visibility</p:attrName>
                                        </p:attrNameLst>
                                      </p:cBhvr>
                                      <p:to>
                                        <p:strVal val="visible"/>
                                      </p:to>
                                    </p:set>
                                    <p:anim calcmode="lin" valueType="num">
                                      <p:cBhvr additive="repl">
                                        <p:cTn id="19" dur="1000" fill="hold"/>
                                        <p:tgtEl>
                                          <p:spTgt spid="27658"/>
                                        </p:tgtEl>
                                        <p:attrNameLst>
                                          <p:attrName>ppt_x</p:attrName>
                                        </p:attrNameLst>
                                      </p:cBhvr>
                                      <p:tavLst>
                                        <p:tav tm="100000">
                                          <p:val>
                                            <p:strVal val="#ppt_x-.2"/>
                                          </p:val>
                                        </p:tav>
                                        <p:tav>
                                          <p:val>
                                            <p:strVal val="#ppt_x"/>
                                          </p:val>
                                        </p:tav>
                                      </p:tavLst>
                                    </p:anim>
                                    <p:anim calcmode="lin" valueType="num">
                                      <p:cBhvr additive="repl">
                                        <p:cTn id="20" dur="1000" fill="hold"/>
                                        <p:tgtEl>
                                          <p:spTgt spid="27658"/>
                                        </p:tgtEl>
                                        <p:attrNameLst>
                                          <p:attrName>ppt_y</p:attrName>
                                        </p:attrNameLst>
                                      </p:cBhvr>
                                      <p:tavLst>
                                        <p:tav tm="100000">
                                          <p:val>
                                            <p:strVal val="#ppt_y"/>
                                          </p:val>
                                        </p:tav>
                                        <p:tav>
                                          <p:val>
                                            <p:strVal val="#ppt_y"/>
                                          </p:val>
                                        </p:tav>
                                      </p:tavLst>
                                    </p:anim>
                                    <p:animEffect transition="in" filter="wipe(right)">
                                      <p:cBhvr additive="repl">
                                        <p:cTn id="21" dur="1000"/>
                                        <p:tgtEl>
                                          <p:spTgt spid="27658"/>
                                        </p:tgtEl>
                                      </p:cBhvr>
                                    </p:animEffect>
                                  </p:childTnLst>
                                </p:cTn>
                              </p:par>
                            </p:childTnLst>
                          </p:cTn>
                        </p:par>
                        <p:par>
                          <p:cTn id="22" fill="hold" nodeType="afterGroup">
                            <p:stCondLst>
                              <p:cond delay="2700"/>
                            </p:stCondLst>
                            <p:childTnLst>
                              <p:par>
                                <p:cTn id="23" presetID="29" presetClass="entr" fill="hold" nodeType="afterEffect">
                                  <p:stCondLst>
                                    <p:cond delay="0"/>
                                  </p:stCondLst>
                                  <p:childTnLst>
                                    <p:set>
                                      <p:cBhvr additive="repl">
                                        <p:cTn id="24" dur="1" fill="hold">
                                          <p:stCondLst>
                                            <p:cond delay="0"/>
                                          </p:stCondLst>
                                        </p:cTn>
                                        <p:tgtEl>
                                          <p:spTgt spid="27659"/>
                                        </p:tgtEl>
                                        <p:attrNameLst>
                                          <p:attrName>style.visibility</p:attrName>
                                        </p:attrNameLst>
                                      </p:cBhvr>
                                      <p:to>
                                        <p:strVal val="visible"/>
                                      </p:to>
                                    </p:set>
                                    <p:anim calcmode="lin" valueType="num">
                                      <p:cBhvr additive="repl">
                                        <p:cTn id="25" dur="1000" fill="hold"/>
                                        <p:tgtEl>
                                          <p:spTgt spid="27659"/>
                                        </p:tgtEl>
                                        <p:attrNameLst>
                                          <p:attrName>ppt_x</p:attrName>
                                        </p:attrNameLst>
                                      </p:cBhvr>
                                      <p:tavLst>
                                        <p:tav tm="100000">
                                          <p:val>
                                            <p:strVal val="#ppt_x-.2"/>
                                          </p:val>
                                        </p:tav>
                                        <p:tav>
                                          <p:val>
                                            <p:strVal val="#ppt_x"/>
                                          </p:val>
                                        </p:tav>
                                      </p:tavLst>
                                    </p:anim>
                                    <p:anim calcmode="lin" valueType="num">
                                      <p:cBhvr additive="repl">
                                        <p:cTn id="26" dur="1000" fill="hold"/>
                                        <p:tgtEl>
                                          <p:spTgt spid="27659"/>
                                        </p:tgtEl>
                                        <p:attrNameLst>
                                          <p:attrName>ppt_y</p:attrName>
                                        </p:attrNameLst>
                                      </p:cBhvr>
                                      <p:tavLst>
                                        <p:tav tm="100000">
                                          <p:val>
                                            <p:strVal val="#ppt_y"/>
                                          </p:val>
                                        </p:tav>
                                        <p:tav>
                                          <p:val>
                                            <p:strVal val="#ppt_y"/>
                                          </p:val>
                                        </p:tav>
                                      </p:tavLst>
                                    </p:anim>
                                    <p:animEffect transition="in" filter="wipe(right)">
                                      <p:cBhvr additive="repl">
                                        <p:cTn id="27" dur="1000"/>
                                        <p:tgtEl>
                                          <p:spTgt spid="27659"/>
                                        </p:tgtEl>
                                      </p:cBhvr>
                                    </p:animEffect>
                                  </p:childTnLst>
                                </p:cTn>
                              </p:par>
                            </p:childTnLst>
                          </p:cTn>
                        </p:par>
                        <p:par>
                          <p:cTn id="28" fill="hold" nodeType="afterGroup">
                            <p:stCondLst>
                              <p:cond delay="3700"/>
                            </p:stCondLst>
                            <p:childTnLst>
                              <p:par>
                                <p:cTn id="29" presetID="29" presetClass="entr" fill="hold" nodeType="afterEffect">
                                  <p:stCondLst>
                                    <p:cond delay="0"/>
                                  </p:stCondLst>
                                  <p:childTnLst>
                                    <p:set>
                                      <p:cBhvr additive="repl">
                                        <p:cTn id="30" dur="1" fill="hold">
                                          <p:stCondLst>
                                            <p:cond delay="0"/>
                                          </p:stCondLst>
                                        </p:cTn>
                                        <p:tgtEl>
                                          <p:spTgt spid="27660"/>
                                        </p:tgtEl>
                                        <p:attrNameLst>
                                          <p:attrName>style.visibility</p:attrName>
                                        </p:attrNameLst>
                                      </p:cBhvr>
                                      <p:to>
                                        <p:strVal val="visible"/>
                                      </p:to>
                                    </p:set>
                                    <p:anim calcmode="lin" valueType="num">
                                      <p:cBhvr additive="repl">
                                        <p:cTn id="31" dur="1000" fill="hold"/>
                                        <p:tgtEl>
                                          <p:spTgt spid="27660"/>
                                        </p:tgtEl>
                                        <p:attrNameLst>
                                          <p:attrName>ppt_x</p:attrName>
                                        </p:attrNameLst>
                                      </p:cBhvr>
                                      <p:tavLst>
                                        <p:tav tm="100000">
                                          <p:val>
                                            <p:strVal val="#ppt_x-.2"/>
                                          </p:val>
                                        </p:tav>
                                        <p:tav>
                                          <p:val>
                                            <p:strVal val="#ppt_x"/>
                                          </p:val>
                                        </p:tav>
                                      </p:tavLst>
                                    </p:anim>
                                    <p:anim calcmode="lin" valueType="num">
                                      <p:cBhvr additive="repl">
                                        <p:cTn id="32" dur="1000" fill="hold"/>
                                        <p:tgtEl>
                                          <p:spTgt spid="27660"/>
                                        </p:tgtEl>
                                        <p:attrNameLst>
                                          <p:attrName>ppt_y</p:attrName>
                                        </p:attrNameLst>
                                      </p:cBhvr>
                                      <p:tavLst>
                                        <p:tav tm="100000">
                                          <p:val>
                                            <p:strVal val="#ppt_y"/>
                                          </p:val>
                                        </p:tav>
                                        <p:tav>
                                          <p:val>
                                            <p:strVal val="#ppt_y"/>
                                          </p:val>
                                        </p:tav>
                                      </p:tavLst>
                                    </p:anim>
                                    <p:animEffect transition="in" filter="wipe(right)">
                                      <p:cBhvr additive="repl">
                                        <p:cTn id="33" dur="1000"/>
                                        <p:tgtEl>
                                          <p:spTgt spid="27660"/>
                                        </p:tgtEl>
                                      </p:cBhvr>
                                    </p:animEffect>
                                  </p:childTnLst>
                                </p:cTn>
                              </p:par>
                            </p:childTnLst>
                          </p:cTn>
                        </p:par>
                        <p:par>
                          <p:cTn id="34" fill="hold" nodeType="afterGroup">
                            <p:stCondLst>
                              <p:cond delay="4700"/>
                            </p:stCondLst>
                            <p:childTnLst>
                              <p:par>
                                <p:cTn id="35" presetID="29" presetClass="entr" fill="hold" nodeType="afterEffect">
                                  <p:stCondLst>
                                    <p:cond delay="0"/>
                                  </p:stCondLst>
                                  <p:childTnLst>
                                    <p:set>
                                      <p:cBhvr additive="repl">
                                        <p:cTn id="36" dur="1" fill="hold">
                                          <p:stCondLst>
                                            <p:cond delay="0"/>
                                          </p:stCondLst>
                                        </p:cTn>
                                        <p:tgtEl>
                                          <p:spTgt spid="27661"/>
                                        </p:tgtEl>
                                        <p:attrNameLst>
                                          <p:attrName>style.visibility</p:attrName>
                                        </p:attrNameLst>
                                      </p:cBhvr>
                                      <p:to>
                                        <p:strVal val="visible"/>
                                      </p:to>
                                    </p:set>
                                    <p:anim calcmode="lin" valueType="num">
                                      <p:cBhvr additive="repl">
                                        <p:cTn id="37" dur="1000" fill="hold"/>
                                        <p:tgtEl>
                                          <p:spTgt spid="27661"/>
                                        </p:tgtEl>
                                        <p:attrNameLst>
                                          <p:attrName>ppt_x</p:attrName>
                                        </p:attrNameLst>
                                      </p:cBhvr>
                                      <p:tavLst>
                                        <p:tav tm="100000">
                                          <p:val>
                                            <p:strVal val="#ppt_x-.2"/>
                                          </p:val>
                                        </p:tav>
                                        <p:tav>
                                          <p:val>
                                            <p:strVal val="#ppt_x"/>
                                          </p:val>
                                        </p:tav>
                                      </p:tavLst>
                                    </p:anim>
                                    <p:anim calcmode="lin" valueType="num">
                                      <p:cBhvr additive="repl">
                                        <p:cTn id="38" dur="1000" fill="hold"/>
                                        <p:tgtEl>
                                          <p:spTgt spid="27661"/>
                                        </p:tgtEl>
                                        <p:attrNameLst>
                                          <p:attrName>ppt_y</p:attrName>
                                        </p:attrNameLst>
                                      </p:cBhvr>
                                      <p:tavLst>
                                        <p:tav tm="100000">
                                          <p:val>
                                            <p:strVal val="#ppt_y"/>
                                          </p:val>
                                        </p:tav>
                                        <p:tav>
                                          <p:val>
                                            <p:strVal val="#ppt_y"/>
                                          </p:val>
                                        </p:tav>
                                      </p:tavLst>
                                    </p:anim>
                                    <p:animEffect transition="in" filter="wipe(right)">
                                      <p:cBhvr additive="repl">
                                        <p:cTn id="39" dur="1000"/>
                                        <p:tgtEl>
                                          <p:spTgt spid="2766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fill="hold" nodeType="clickEffect">
                                  <p:stCondLst>
                                    <p:cond delay="0"/>
                                  </p:stCondLst>
                                  <p:iterate type="lt">
                                    <p:tmPct val="5000"/>
                                  </p:iterate>
                                  <p:childTnLst>
                                    <p:set>
                                      <p:cBhvr additive="repl">
                                        <p:cTn id="43" dur="1" fill="hold">
                                          <p:stCondLst>
                                            <p:cond delay="0"/>
                                          </p:stCondLst>
                                        </p:cTn>
                                        <p:tgtEl>
                                          <p:spTgt spid="27671"/>
                                        </p:tgtEl>
                                        <p:attrNameLst>
                                          <p:attrName>style.visibility</p:attrName>
                                        </p:attrNameLst>
                                      </p:cBhvr>
                                      <p:to>
                                        <p:strVal val="visible"/>
                                      </p:to>
                                    </p:set>
                                    <p:anim calcmode="lin" valueType="num">
                                      <p:cBhvr additive="repl">
                                        <p:cTn id="44" dur="500" fill="hold"/>
                                        <p:tgtEl>
                                          <p:spTgt spid="27671"/>
                                        </p:tgtEl>
                                        <p:attrNameLst>
                                          <p:attrName>ppt_x</p:attrName>
                                        </p:attrNameLst>
                                      </p:cBhvr>
                                      <p:tavLst>
                                        <p:tav tm="100000">
                                          <p:val>
                                            <p:strVal val="#ppt_x-.2"/>
                                          </p:val>
                                        </p:tav>
                                        <p:tav>
                                          <p:val>
                                            <p:strVal val="#ppt_x"/>
                                          </p:val>
                                        </p:tav>
                                      </p:tavLst>
                                    </p:anim>
                                    <p:anim calcmode="lin" valueType="num">
                                      <p:cBhvr additive="repl">
                                        <p:cTn id="45" dur="500" fill="hold"/>
                                        <p:tgtEl>
                                          <p:spTgt spid="27671"/>
                                        </p:tgtEl>
                                        <p:attrNameLst>
                                          <p:attrName>ppt_y</p:attrName>
                                        </p:attrNameLst>
                                      </p:cBhvr>
                                      <p:tavLst>
                                        <p:tav tm="100000">
                                          <p:val>
                                            <p:strVal val="#ppt_y"/>
                                          </p:val>
                                        </p:tav>
                                        <p:tav>
                                          <p:val>
                                            <p:strVal val="#ppt_y"/>
                                          </p:val>
                                        </p:tav>
                                      </p:tavLst>
                                    </p:anim>
                                    <p:animEffect transition="in" filter="wipe(right)">
                                      <p:cBhvr additive="repl">
                                        <p:cTn id="46" dur="500"/>
                                        <p:tgtEl>
                                          <p:spTgt spid="27671"/>
                                        </p:tgtEl>
                                      </p:cBhvr>
                                    </p:animEffect>
                                  </p:childTnLst>
                                </p:cTn>
                              </p:par>
                            </p:childTnLst>
                          </p:cTn>
                        </p:par>
                        <p:par>
                          <p:cTn id="47" fill="hold" nodeType="afterGroup">
                            <p:stCondLst>
                              <p:cond delay="850"/>
                            </p:stCondLst>
                            <p:childTnLst>
                              <p:par>
                                <p:cTn id="48" presetID="29" presetClass="entr" fill="hold" nodeType="afterEffect">
                                  <p:stCondLst>
                                    <p:cond delay="0"/>
                                  </p:stCondLst>
                                  <p:childTnLst>
                                    <p:set>
                                      <p:cBhvr additive="repl">
                                        <p:cTn id="49" dur="1" fill="hold">
                                          <p:stCondLst>
                                            <p:cond delay="0"/>
                                          </p:stCondLst>
                                        </p:cTn>
                                        <p:tgtEl>
                                          <p:spTgt spid="27663"/>
                                        </p:tgtEl>
                                        <p:attrNameLst>
                                          <p:attrName>style.visibility</p:attrName>
                                        </p:attrNameLst>
                                      </p:cBhvr>
                                      <p:to>
                                        <p:strVal val="visible"/>
                                      </p:to>
                                    </p:set>
                                    <p:anim calcmode="lin" valueType="num">
                                      <p:cBhvr additive="repl">
                                        <p:cTn id="50" dur="1000" fill="hold"/>
                                        <p:tgtEl>
                                          <p:spTgt spid="27663"/>
                                        </p:tgtEl>
                                        <p:attrNameLst>
                                          <p:attrName>ppt_x</p:attrName>
                                        </p:attrNameLst>
                                      </p:cBhvr>
                                      <p:tavLst>
                                        <p:tav tm="100000">
                                          <p:val>
                                            <p:strVal val="#ppt_x-.2"/>
                                          </p:val>
                                        </p:tav>
                                        <p:tav>
                                          <p:val>
                                            <p:strVal val="#ppt_x"/>
                                          </p:val>
                                        </p:tav>
                                      </p:tavLst>
                                    </p:anim>
                                    <p:anim calcmode="lin" valueType="num">
                                      <p:cBhvr additive="repl">
                                        <p:cTn id="51" dur="1000" fill="hold"/>
                                        <p:tgtEl>
                                          <p:spTgt spid="27663"/>
                                        </p:tgtEl>
                                        <p:attrNameLst>
                                          <p:attrName>ppt_y</p:attrName>
                                        </p:attrNameLst>
                                      </p:cBhvr>
                                      <p:tavLst>
                                        <p:tav tm="100000">
                                          <p:val>
                                            <p:strVal val="#ppt_y"/>
                                          </p:val>
                                        </p:tav>
                                        <p:tav>
                                          <p:val>
                                            <p:strVal val="#ppt_y"/>
                                          </p:val>
                                        </p:tav>
                                      </p:tavLst>
                                    </p:anim>
                                    <p:animEffect transition="in" filter="wipe(right)">
                                      <p:cBhvr additive="repl">
                                        <p:cTn id="52" dur="1000"/>
                                        <p:tgtEl>
                                          <p:spTgt spid="27663"/>
                                        </p:tgtEl>
                                      </p:cBhvr>
                                    </p:animEffect>
                                  </p:childTnLst>
                                </p:cTn>
                              </p:par>
                            </p:childTnLst>
                          </p:cTn>
                        </p:par>
                        <p:par>
                          <p:cTn id="53" fill="hold" nodeType="afterGroup">
                            <p:stCondLst>
                              <p:cond delay="1850"/>
                            </p:stCondLst>
                            <p:childTnLst>
                              <p:par>
                                <p:cTn id="54" presetID="29" presetClass="entr" fill="hold" nodeType="afterEffect">
                                  <p:stCondLst>
                                    <p:cond delay="0"/>
                                  </p:stCondLst>
                                  <p:childTnLst>
                                    <p:set>
                                      <p:cBhvr additive="repl">
                                        <p:cTn id="55" dur="1" fill="hold">
                                          <p:stCondLst>
                                            <p:cond delay="0"/>
                                          </p:stCondLst>
                                        </p:cTn>
                                        <p:tgtEl>
                                          <p:spTgt spid="27664"/>
                                        </p:tgtEl>
                                        <p:attrNameLst>
                                          <p:attrName>style.visibility</p:attrName>
                                        </p:attrNameLst>
                                      </p:cBhvr>
                                      <p:to>
                                        <p:strVal val="visible"/>
                                      </p:to>
                                    </p:set>
                                    <p:anim calcmode="lin" valueType="num">
                                      <p:cBhvr additive="repl">
                                        <p:cTn id="56" dur="1000" fill="hold"/>
                                        <p:tgtEl>
                                          <p:spTgt spid="27664"/>
                                        </p:tgtEl>
                                        <p:attrNameLst>
                                          <p:attrName>ppt_x</p:attrName>
                                        </p:attrNameLst>
                                      </p:cBhvr>
                                      <p:tavLst>
                                        <p:tav tm="100000">
                                          <p:val>
                                            <p:strVal val="#ppt_x-.2"/>
                                          </p:val>
                                        </p:tav>
                                        <p:tav>
                                          <p:val>
                                            <p:strVal val="#ppt_x"/>
                                          </p:val>
                                        </p:tav>
                                      </p:tavLst>
                                    </p:anim>
                                    <p:anim calcmode="lin" valueType="num">
                                      <p:cBhvr additive="repl">
                                        <p:cTn id="57" dur="1000" fill="hold"/>
                                        <p:tgtEl>
                                          <p:spTgt spid="27664"/>
                                        </p:tgtEl>
                                        <p:attrNameLst>
                                          <p:attrName>ppt_y</p:attrName>
                                        </p:attrNameLst>
                                      </p:cBhvr>
                                      <p:tavLst>
                                        <p:tav tm="100000">
                                          <p:val>
                                            <p:strVal val="#ppt_y"/>
                                          </p:val>
                                        </p:tav>
                                        <p:tav>
                                          <p:val>
                                            <p:strVal val="#ppt_y"/>
                                          </p:val>
                                        </p:tav>
                                      </p:tavLst>
                                    </p:anim>
                                    <p:animEffect transition="in" filter="wipe(right)">
                                      <p:cBhvr additive="repl">
                                        <p:cTn id="58" dur="1000"/>
                                        <p:tgtEl>
                                          <p:spTgt spid="27664"/>
                                        </p:tgtEl>
                                      </p:cBhvr>
                                    </p:animEffect>
                                  </p:childTnLst>
                                </p:cTn>
                              </p:par>
                            </p:childTnLst>
                          </p:cTn>
                        </p:par>
                        <p:par>
                          <p:cTn id="59" fill="hold" nodeType="afterGroup">
                            <p:stCondLst>
                              <p:cond delay="2850"/>
                            </p:stCondLst>
                            <p:childTnLst>
                              <p:par>
                                <p:cTn id="60" presetID="29" presetClass="entr" fill="hold" nodeType="afterEffect">
                                  <p:stCondLst>
                                    <p:cond delay="0"/>
                                  </p:stCondLst>
                                  <p:childTnLst>
                                    <p:set>
                                      <p:cBhvr additive="repl">
                                        <p:cTn id="61" dur="1" fill="hold">
                                          <p:stCondLst>
                                            <p:cond delay="0"/>
                                          </p:stCondLst>
                                        </p:cTn>
                                        <p:tgtEl>
                                          <p:spTgt spid="27665"/>
                                        </p:tgtEl>
                                        <p:attrNameLst>
                                          <p:attrName>style.visibility</p:attrName>
                                        </p:attrNameLst>
                                      </p:cBhvr>
                                      <p:to>
                                        <p:strVal val="visible"/>
                                      </p:to>
                                    </p:set>
                                    <p:anim calcmode="lin" valueType="num">
                                      <p:cBhvr additive="repl">
                                        <p:cTn id="62" dur="1000" fill="hold"/>
                                        <p:tgtEl>
                                          <p:spTgt spid="27665"/>
                                        </p:tgtEl>
                                        <p:attrNameLst>
                                          <p:attrName>ppt_x</p:attrName>
                                        </p:attrNameLst>
                                      </p:cBhvr>
                                      <p:tavLst>
                                        <p:tav tm="100000">
                                          <p:val>
                                            <p:strVal val="#ppt_x-.2"/>
                                          </p:val>
                                        </p:tav>
                                        <p:tav>
                                          <p:val>
                                            <p:strVal val="#ppt_x"/>
                                          </p:val>
                                        </p:tav>
                                      </p:tavLst>
                                    </p:anim>
                                    <p:anim calcmode="lin" valueType="num">
                                      <p:cBhvr additive="repl">
                                        <p:cTn id="63" dur="1000" fill="hold"/>
                                        <p:tgtEl>
                                          <p:spTgt spid="27665"/>
                                        </p:tgtEl>
                                        <p:attrNameLst>
                                          <p:attrName>ppt_y</p:attrName>
                                        </p:attrNameLst>
                                      </p:cBhvr>
                                      <p:tavLst>
                                        <p:tav tm="100000">
                                          <p:val>
                                            <p:strVal val="#ppt_y"/>
                                          </p:val>
                                        </p:tav>
                                        <p:tav>
                                          <p:val>
                                            <p:strVal val="#ppt_y"/>
                                          </p:val>
                                        </p:tav>
                                      </p:tavLst>
                                    </p:anim>
                                    <p:animEffect transition="in" filter="wipe(right)">
                                      <p:cBhvr additive="repl">
                                        <p:cTn id="64" dur="1000"/>
                                        <p:tgtEl>
                                          <p:spTgt spid="27665"/>
                                        </p:tgtEl>
                                      </p:cBhvr>
                                    </p:animEffect>
                                  </p:childTnLst>
                                </p:cTn>
                              </p:par>
                            </p:childTnLst>
                          </p:cTn>
                        </p:par>
                        <p:par>
                          <p:cTn id="65" fill="hold" nodeType="afterGroup">
                            <p:stCondLst>
                              <p:cond delay="3850"/>
                            </p:stCondLst>
                            <p:childTnLst>
                              <p:par>
                                <p:cTn id="66" presetID="29" presetClass="entr" fill="hold" nodeType="afterEffect">
                                  <p:stCondLst>
                                    <p:cond delay="0"/>
                                  </p:stCondLst>
                                  <p:childTnLst>
                                    <p:set>
                                      <p:cBhvr additive="repl">
                                        <p:cTn id="67" dur="1" fill="hold">
                                          <p:stCondLst>
                                            <p:cond delay="0"/>
                                          </p:stCondLst>
                                        </p:cTn>
                                        <p:tgtEl>
                                          <p:spTgt spid="27666"/>
                                        </p:tgtEl>
                                        <p:attrNameLst>
                                          <p:attrName>style.visibility</p:attrName>
                                        </p:attrNameLst>
                                      </p:cBhvr>
                                      <p:to>
                                        <p:strVal val="visible"/>
                                      </p:to>
                                    </p:set>
                                    <p:anim calcmode="lin" valueType="num">
                                      <p:cBhvr additive="repl">
                                        <p:cTn id="68" dur="1000" fill="hold"/>
                                        <p:tgtEl>
                                          <p:spTgt spid="27666"/>
                                        </p:tgtEl>
                                        <p:attrNameLst>
                                          <p:attrName>ppt_x</p:attrName>
                                        </p:attrNameLst>
                                      </p:cBhvr>
                                      <p:tavLst>
                                        <p:tav tm="100000">
                                          <p:val>
                                            <p:strVal val="#ppt_x-.2"/>
                                          </p:val>
                                        </p:tav>
                                        <p:tav>
                                          <p:val>
                                            <p:strVal val="#ppt_x"/>
                                          </p:val>
                                        </p:tav>
                                      </p:tavLst>
                                    </p:anim>
                                    <p:anim calcmode="lin" valueType="num">
                                      <p:cBhvr additive="repl">
                                        <p:cTn id="69" dur="1000" fill="hold"/>
                                        <p:tgtEl>
                                          <p:spTgt spid="27666"/>
                                        </p:tgtEl>
                                        <p:attrNameLst>
                                          <p:attrName>ppt_y</p:attrName>
                                        </p:attrNameLst>
                                      </p:cBhvr>
                                      <p:tavLst>
                                        <p:tav tm="100000">
                                          <p:val>
                                            <p:strVal val="#ppt_y"/>
                                          </p:val>
                                        </p:tav>
                                        <p:tav>
                                          <p:val>
                                            <p:strVal val="#ppt_y"/>
                                          </p:val>
                                        </p:tav>
                                      </p:tavLst>
                                    </p:anim>
                                    <p:animEffect transition="in" filter="wipe(right)">
                                      <p:cBhvr additive="repl">
                                        <p:cTn id="70" dur="1000"/>
                                        <p:tgtEl>
                                          <p:spTgt spid="27666"/>
                                        </p:tgtEl>
                                      </p:cBhvr>
                                    </p:animEffect>
                                  </p:childTnLst>
                                </p:cTn>
                              </p:par>
                            </p:childTnLst>
                          </p:cTn>
                        </p:par>
                        <p:par>
                          <p:cTn id="71" fill="hold" nodeType="afterGroup">
                            <p:stCondLst>
                              <p:cond delay="4850"/>
                            </p:stCondLst>
                            <p:childTnLst>
                              <p:par>
                                <p:cTn id="72" presetID="29" presetClass="entr" fill="hold" nodeType="afterEffect">
                                  <p:stCondLst>
                                    <p:cond delay="0"/>
                                  </p:stCondLst>
                                  <p:childTnLst>
                                    <p:set>
                                      <p:cBhvr additive="repl">
                                        <p:cTn id="73" dur="1" fill="hold">
                                          <p:stCondLst>
                                            <p:cond delay="0"/>
                                          </p:stCondLst>
                                        </p:cTn>
                                        <p:tgtEl>
                                          <p:spTgt spid="27667"/>
                                        </p:tgtEl>
                                        <p:attrNameLst>
                                          <p:attrName>style.visibility</p:attrName>
                                        </p:attrNameLst>
                                      </p:cBhvr>
                                      <p:to>
                                        <p:strVal val="visible"/>
                                      </p:to>
                                    </p:set>
                                    <p:anim calcmode="lin" valueType="num">
                                      <p:cBhvr additive="repl">
                                        <p:cTn id="74" dur="1000" fill="hold"/>
                                        <p:tgtEl>
                                          <p:spTgt spid="27667"/>
                                        </p:tgtEl>
                                        <p:attrNameLst>
                                          <p:attrName>ppt_x</p:attrName>
                                        </p:attrNameLst>
                                      </p:cBhvr>
                                      <p:tavLst>
                                        <p:tav tm="100000">
                                          <p:val>
                                            <p:strVal val="#ppt_x-.2"/>
                                          </p:val>
                                        </p:tav>
                                        <p:tav>
                                          <p:val>
                                            <p:strVal val="#ppt_x"/>
                                          </p:val>
                                        </p:tav>
                                      </p:tavLst>
                                    </p:anim>
                                    <p:anim calcmode="lin" valueType="num">
                                      <p:cBhvr additive="repl">
                                        <p:cTn id="75" dur="1000" fill="hold"/>
                                        <p:tgtEl>
                                          <p:spTgt spid="27667"/>
                                        </p:tgtEl>
                                        <p:attrNameLst>
                                          <p:attrName>ppt_y</p:attrName>
                                        </p:attrNameLst>
                                      </p:cBhvr>
                                      <p:tavLst>
                                        <p:tav tm="100000">
                                          <p:val>
                                            <p:strVal val="#ppt_y"/>
                                          </p:val>
                                        </p:tav>
                                        <p:tav>
                                          <p:val>
                                            <p:strVal val="#ppt_y"/>
                                          </p:val>
                                        </p:tav>
                                      </p:tavLst>
                                    </p:anim>
                                    <p:animEffect transition="in" filter="wipe(right)">
                                      <p:cBhvr additive="repl">
                                        <p:cTn id="76" dur="1000"/>
                                        <p:tgtEl>
                                          <p:spTgt spid="2766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fill="hold" nodeType="clickEffect">
                                  <p:stCondLst>
                                    <p:cond delay="0"/>
                                  </p:stCondLst>
                                  <p:iterate type="lt">
                                    <p:tmPct val="5000"/>
                                  </p:iterate>
                                  <p:childTnLst>
                                    <p:set>
                                      <p:cBhvr additive="repl">
                                        <p:cTn id="80" dur="1" fill="hold">
                                          <p:stCondLst>
                                            <p:cond delay="0"/>
                                          </p:stCondLst>
                                        </p:cTn>
                                        <p:tgtEl>
                                          <p:spTgt spid="27653"/>
                                        </p:tgtEl>
                                        <p:attrNameLst>
                                          <p:attrName>style.visibility</p:attrName>
                                        </p:attrNameLst>
                                      </p:cBhvr>
                                      <p:to>
                                        <p:strVal val="visible"/>
                                      </p:to>
                                    </p:set>
                                    <p:anim calcmode="lin" valueType="num">
                                      <p:cBhvr additive="repl">
                                        <p:cTn id="81" dur="500" fill="hold"/>
                                        <p:tgtEl>
                                          <p:spTgt spid="27653"/>
                                        </p:tgtEl>
                                        <p:attrNameLst>
                                          <p:attrName>ppt_x</p:attrName>
                                        </p:attrNameLst>
                                      </p:cBhvr>
                                      <p:tavLst>
                                        <p:tav tm="100000">
                                          <p:val>
                                            <p:strVal val="#ppt_x-.2"/>
                                          </p:val>
                                        </p:tav>
                                        <p:tav>
                                          <p:val>
                                            <p:strVal val="#ppt_x"/>
                                          </p:val>
                                        </p:tav>
                                      </p:tavLst>
                                    </p:anim>
                                    <p:anim calcmode="lin" valueType="num">
                                      <p:cBhvr additive="repl">
                                        <p:cTn id="82" dur="500" fill="hold"/>
                                        <p:tgtEl>
                                          <p:spTgt spid="27653"/>
                                        </p:tgtEl>
                                        <p:attrNameLst>
                                          <p:attrName>ppt_y</p:attrName>
                                        </p:attrNameLst>
                                      </p:cBhvr>
                                      <p:tavLst>
                                        <p:tav tm="100000">
                                          <p:val>
                                            <p:strVal val="#ppt_y"/>
                                          </p:val>
                                        </p:tav>
                                        <p:tav>
                                          <p:val>
                                            <p:strVal val="#ppt_y"/>
                                          </p:val>
                                        </p:tav>
                                      </p:tavLst>
                                    </p:anim>
                                    <p:animEffect transition="in" filter="wipe(right)">
                                      <p:cBhvr additive="repl">
                                        <p:cTn id="83" dur="500"/>
                                        <p:tgtEl>
                                          <p:spTgt spid="27653"/>
                                        </p:tgtEl>
                                      </p:cBhvr>
                                    </p:animEffect>
                                  </p:childTnLst>
                                </p:cTn>
                              </p:par>
                            </p:childTnLst>
                          </p:cTn>
                        </p:par>
                        <p:par>
                          <p:cTn id="84" fill="hold" nodeType="afterGroup">
                            <p:stCondLst>
                              <p:cond delay="825"/>
                            </p:stCondLst>
                            <p:childTnLst>
                              <p:par>
                                <p:cTn id="85" presetID="29" presetClass="entr" fill="hold" nodeType="afterEffect">
                                  <p:stCondLst>
                                    <p:cond delay="0"/>
                                  </p:stCondLst>
                                  <p:childTnLst>
                                    <p:set>
                                      <p:cBhvr additive="repl">
                                        <p:cTn id="86" dur="1" fill="hold">
                                          <p:stCondLst>
                                            <p:cond delay="0"/>
                                          </p:stCondLst>
                                        </p:cTn>
                                        <p:tgtEl>
                                          <p:spTgt spid="27657"/>
                                        </p:tgtEl>
                                        <p:attrNameLst>
                                          <p:attrName>style.visibility</p:attrName>
                                        </p:attrNameLst>
                                      </p:cBhvr>
                                      <p:to>
                                        <p:strVal val="visible"/>
                                      </p:to>
                                    </p:set>
                                    <p:anim calcmode="lin" valueType="num">
                                      <p:cBhvr additive="repl">
                                        <p:cTn id="87" dur="1000" fill="hold"/>
                                        <p:tgtEl>
                                          <p:spTgt spid="27657"/>
                                        </p:tgtEl>
                                        <p:attrNameLst>
                                          <p:attrName>ppt_x</p:attrName>
                                        </p:attrNameLst>
                                      </p:cBhvr>
                                      <p:tavLst>
                                        <p:tav tm="100000">
                                          <p:val>
                                            <p:strVal val="#ppt_x-.2"/>
                                          </p:val>
                                        </p:tav>
                                        <p:tav>
                                          <p:val>
                                            <p:strVal val="#ppt_x"/>
                                          </p:val>
                                        </p:tav>
                                      </p:tavLst>
                                    </p:anim>
                                    <p:anim calcmode="lin" valueType="num">
                                      <p:cBhvr additive="repl">
                                        <p:cTn id="88" dur="1000" fill="hold"/>
                                        <p:tgtEl>
                                          <p:spTgt spid="27657"/>
                                        </p:tgtEl>
                                        <p:attrNameLst>
                                          <p:attrName>ppt_y</p:attrName>
                                        </p:attrNameLst>
                                      </p:cBhvr>
                                      <p:tavLst>
                                        <p:tav tm="100000">
                                          <p:val>
                                            <p:strVal val="#ppt_y"/>
                                          </p:val>
                                        </p:tav>
                                        <p:tav>
                                          <p:val>
                                            <p:strVal val="#ppt_y"/>
                                          </p:val>
                                        </p:tav>
                                      </p:tavLst>
                                    </p:anim>
                                    <p:animEffect transition="in" filter="wipe(right)">
                                      <p:cBhvr additive="repl">
                                        <p:cTn id="89" dur="1000"/>
                                        <p:tgtEl>
                                          <p:spTgt spid="27657"/>
                                        </p:tgtEl>
                                      </p:cBhvr>
                                    </p:animEffect>
                                  </p:childTnLst>
                                </p:cTn>
                              </p:par>
                            </p:childTnLst>
                          </p:cTn>
                        </p:par>
                        <p:par>
                          <p:cTn id="90" fill="hold" nodeType="afterGroup">
                            <p:stCondLst>
                              <p:cond delay="1825"/>
                            </p:stCondLst>
                            <p:childTnLst>
                              <p:par>
                                <p:cTn id="91" presetID="29" presetClass="entr" fill="hold" nodeType="afterEffect">
                                  <p:stCondLst>
                                    <p:cond delay="0"/>
                                  </p:stCondLst>
                                  <p:childTnLst>
                                    <p:set>
                                      <p:cBhvr additive="repl">
                                        <p:cTn id="92" dur="1" fill="hold">
                                          <p:stCondLst>
                                            <p:cond delay="0"/>
                                          </p:stCondLst>
                                        </p:cTn>
                                        <p:tgtEl>
                                          <p:spTgt spid="27662"/>
                                        </p:tgtEl>
                                        <p:attrNameLst>
                                          <p:attrName>style.visibility</p:attrName>
                                        </p:attrNameLst>
                                      </p:cBhvr>
                                      <p:to>
                                        <p:strVal val="visible"/>
                                      </p:to>
                                    </p:set>
                                    <p:anim calcmode="lin" valueType="num">
                                      <p:cBhvr additive="repl">
                                        <p:cTn id="93" dur="1000" fill="hold"/>
                                        <p:tgtEl>
                                          <p:spTgt spid="27662"/>
                                        </p:tgtEl>
                                        <p:attrNameLst>
                                          <p:attrName>ppt_x</p:attrName>
                                        </p:attrNameLst>
                                      </p:cBhvr>
                                      <p:tavLst>
                                        <p:tav tm="100000">
                                          <p:val>
                                            <p:strVal val="#ppt_x-.2"/>
                                          </p:val>
                                        </p:tav>
                                        <p:tav>
                                          <p:val>
                                            <p:strVal val="#ppt_x"/>
                                          </p:val>
                                        </p:tav>
                                      </p:tavLst>
                                    </p:anim>
                                    <p:anim calcmode="lin" valueType="num">
                                      <p:cBhvr additive="repl">
                                        <p:cTn id="94" dur="1000" fill="hold"/>
                                        <p:tgtEl>
                                          <p:spTgt spid="27662"/>
                                        </p:tgtEl>
                                        <p:attrNameLst>
                                          <p:attrName>ppt_y</p:attrName>
                                        </p:attrNameLst>
                                      </p:cBhvr>
                                      <p:tavLst>
                                        <p:tav tm="100000">
                                          <p:val>
                                            <p:strVal val="#ppt_y"/>
                                          </p:val>
                                        </p:tav>
                                        <p:tav>
                                          <p:val>
                                            <p:strVal val="#ppt_y"/>
                                          </p:val>
                                        </p:tav>
                                      </p:tavLst>
                                    </p:anim>
                                    <p:animEffect transition="in" filter="wipe(right)">
                                      <p:cBhvr additive="repl">
                                        <p:cTn id="95" dur="1000"/>
                                        <p:tgtEl>
                                          <p:spTgt spid="27662"/>
                                        </p:tgtEl>
                                      </p:cBhvr>
                                    </p:animEffect>
                                  </p:childTnLst>
                                </p:cTn>
                              </p:par>
                            </p:childTnLst>
                          </p:cTn>
                        </p:par>
                        <p:par>
                          <p:cTn id="96" fill="hold" nodeType="afterGroup">
                            <p:stCondLst>
                              <p:cond delay="2825"/>
                            </p:stCondLst>
                            <p:childTnLst>
                              <p:par>
                                <p:cTn id="97" presetID="29" presetClass="entr" fill="hold" nodeType="afterEffect">
                                  <p:stCondLst>
                                    <p:cond delay="0"/>
                                  </p:stCondLst>
                                  <p:childTnLst>
                                    <p:set>
                                      <p:cBhvr additive="repl">
                                        <p:cTn id="98" dur="1" fill="hold">
                                          <p:stCondLst>
                                            <p:cond delay="0"/>
                                          </p:stCondLst>
                                        </p:cTn>
                                        <p:tgtEl>
                                          <p:spTgt spid="27668"/>
                                        </p:tgtEl>
                                        <p:attrNameLst>
                                          <p:attrName>style.visibility</p:attrName>
                                        </p:attrNameLst>
                                      </p:cBhvr>
                                      <p:to>
                                        <p:strVal val="visible"/>
                                      </p:to>
                                    </p:set>
                                    <p:anim calcmode="lin" valueType="num">
                                      <p:cBhvr additive="repl">
                                        <p:cTn id="99" dur="1000" fill="hold"/>
                                        <p:tgtEl>
                                          <p:spTgt spid="27668"/>
                                        </p:tgtEl>
                                        <p:attrNameLst>
                                          <p:attrName>ppt_x</p:attrName>
                                        </p:attrNameLst>
                                      </p:cBhvr>
                                      <p:tavLst>
                                        <p:tav tm="100000">
                                          <p:val>
                                            <p:strVal val="#ppt_x-.2"/>
                                          </p:val>
                                        </p:tav>
                                        <p:tav>
                                          <p:val>
                                            <p:strVal val="#ppt_x"/>
                                          </p:val>
                                        </p:tav>
                                      </p:tavLst>
                                    </p:anim>
                                    <p:anim calcmode="lin" valueType="num">
                                      <p:cBhvr additive="repl">
                                        <p:cTn id="100" dur="1000" fill="hold"/>
                                        <p:tgtEl>
                                          <p:spTgt spid="27668"/>
                                        </p:tgtEl>
                                        <p:attrNameLst>
                                          <p:attrName>ppt_y</p:attrName>
                                        </p:attrNameLst>
                                      </p:cBhvr>
                                      <p:tavLst>
                                        <p:tav tm="100000">
                                          <p:val>
                                            <p:strVal val="#ppt_y"/>
                                          </p:val>
                                        </p:tav>
                                        <p:tav>
                                          <p:val>
                                            <p:strVal val="#ppt_y"/>
                                          </p:val>
                                        </p:tav>
                                      </p:tavLst>
                                    </p:anim>
                                    <p:animEffect transition="in" filter="wipe(right)">
                                      <p:cBhvr additive="repl">
                                        <p:cTn id="101" dur="1000"/>
                                        <p:tgtEl>
                                          <p:spTgt spid="27668"/>
                                        </p:tgtEl>
                                      </p:cBhvr>
                                    </p:animEffect>
                                  </p:childTnLst>
                                </p:cTn>
                              </p:par>
                            </p:childTnLst>
                          </p:cTn>
                        </p:par>
                        <p:par>
                          <p:cTn id="102" fill="hold" nodeType="afterGroup">
                            <p:stCondLst>
                              <p:cond delay="3825"/>
                            </p:stCondLst>
                            <p:childTnLst>
                              <p:par>
                                <p:cTn id="103" presetID="29" presetClass="entr" fill="hold" nodeType="afterEffect">
                                  <p:stCondLst>
                                    <p:cond delay="0"/>
                                  </p:stCondLst>
                                  <p:childTnLst>
                                    <p:set>
                                      <p:cBhvr additive="repl">
                                        <p:cTn id="104" dur="1" fill="hold">
                                          <p:stCondLst>
                                            <p:cond delay="0"/>
                                          </p:stCondLst>
                                        </p:cTn>
                                        <p:tgtEl>
                                          <p:spTgt spid="27669"/>
                                        </p:tgtEl>
                                        <p:attrNameLst>
                                          <p:attrName>style.visibility</p:attrName>
                                        </p:attrNameLst>
                                      </p:cBhvr>
                                      <p:to>
                                        <p:strVal val="visible"/>
                                      </p:to>
                                    </p:set>
                                    <p:anim calcmode="lin" valueType="num">
                                      <p:cBhvr additive="repl">
                                        <p:cTn id="105" dur="1000" fill="hold"/>
                                        <p:tgtEl>
                                          <p:spTgt spid="27669"/>
                                        </p:tgtEl>
                                        <p:attrNameLst>
                                          <p:attrName>ppt_x</p:attrName>
                                        </p:attrNameLst>
                                      </p:cBhvr>
                                      <p:tavLst>
                                        <p:tav tm="100000">
                                          <p:val>
                                            <p:strVal val="#ppt_x-.2"/>
                                          </p:val>
                                        </p:tav>
                                        <p:tav>
                                          <p:val>
                                            <p:strVal val="#ppt_x"/>
                                          </p:val>
                                        </p:tav>
                                      </p:tavLst>
                                    </p:anim>
                                    <p:anim calcmode="lin" valueType="num">
                                      <p:cBhvr additive="repl">
                                        <p:cTn id="106" dur="1000" fill="hold"/>
                                        <p:tgtEl>
                                          <p:spTgt spid="27669"/>
                                        </p:tgtEl>
                                        <p:attrNameLst>
                                          <p:attrName>ppt_y</p:attrName>
                                        </p:attrNameLst>
                                      </p:cBhvr>
                                      <p:tavLst>
                                        <p:tav tm="100000">
                                          <p:val>
                                            <p:strVal val="#ppt_y"/>
                                          </p:val>
                                        </p:tav>
                                        <p:tav>
                                          <p:val>
                                            <p:strVal val="#ppt_y"/>
                                          </p:val>
                                        </p:tav>
                                      </p:tavLst>
                                    </p:anim>
                                    <p:animEffect transition="in" filter="wipe(right)">
                                      <p:cBhvr additive="repl">
                                        <p:cTn id="107" dur="1000"/>
                                        <p:tgtEl>
                                          <p:spTgt spid="27669"/>
                                        </p:tgtEl>
                                      </p:cBhvr>
                                    </p:animEffect>
                                  </p:childTnLst>
                                </p:cTn>
                              </p:par>
                            </p:childTnLst>
                          </p:cTn>
                        </p:par>
                        <p:par>
                          <p:cTn id="108" fill="hold" nodeType="afterGroup">
                            <p:stCondLst>
                              <p:cond delay="4825"/>
                            </p:stCondLst>
                            <p:childTnLst>
                              <p:par>
                                <p:cTn id="109" presetID="29" presetClass="entr" fill="hold" nodeType="afterEffect">
                                  <p:stCondLst>
                                    <p:cond delay="0"/>
                                  </p:stCondLst>
                                  <p:childTnLst>
                                    <p:set>
                                      <p:cBhvr additive="repl">
                                        <p:cTn id="110" dur="1" fill="hold">
                                          <p:stCondLst>
                                            <p:cond delay="0"/>
                                          </p:stCondLst>
                                        </p:cTn>
                                        <p:tgtEl>
                                          <p:spTgt spid="27670"/>
                                        </p:tgtEl>
                                        <p:attrNameLst>
                                          <p:attrName>style.visibility</p:attrName>
                                        </p:attrNameLst>
                                      </p:cBhvr>
                                      <p:to>
                                        <p:strVal val="visible"/>
                                      </p:to>
                                    </p:set>
                                    <p:anim calcmode="lin" valueType="num">
                                      <p:cBhvr additive="repl">
                                        <p:cTn id="111" dur="1000" fill="hold"/>
                                        <p:tgtEl>
                                          <p:spTgt spid="27670"/>
                                        </p:tgtEl>
                                        <p:attrNameLst>
                                          <p:attrName>ppt_x</p:attrName>
                                        </p:attrNameLst>
                                      </p:cBhvr>
                                      <p:tavLst>
                                        <p:tav tm="100000">
                                          <p:val>
                                            <p:strVal val="#ppt_x-.2"/>
                                          </p:val>
                                        </p:tav>
                                        <p:tav>
                                          <p:val>
                                            <p:strVal val="#ppt_x"/>
                                          </p:val>
                                        </p:tav>
                                      </p:tavLst>
                                    </p:anim>
                                    <p:anim calcmode="lin" valueType="num">
                                      <p:cBhvr additive="repl">
                                        <p:cTn id="112" dur="1000" fill="hold"/>
                                        <p:tgtEl>
                                          <p:spTgt spid="27670"/>
                                        </p:tgtEl>
                                        <p:attrNameLst>
                                          <p:attrName>ppt_y</p:attrName>
                                        </p:attrNameLst>
                                      </p:cBhvr>
                                      <p:tavLst>
                                        <p:tav tm="100000">
                                          <p:val>
                                            <p:strVal val="#ppt_y"/>
                                          </p:val>
                                        </p:tav>
                                        <p:tav>
                                          <p:val>
                                            <p:strVal val="#ppt_y"/>
                                          </p:val>
                                        </p:tav>
                                      </p:tavLst>
                                    </p:anim>
                                    <p:animEffect transition="in" filter="wipe(right)">
                                      <p:cBhvr additive="repl">
                                        <p:cTn id="113" dur="10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0" y="0"/>
            <a:ext cx="9144000" cy="500063"/>
          </a:xfrm>
          <a:prstGeom prst="rect">
            <a:avLst/>
          </a:prstGeom>
          <a:solidFill>
            <a:srgbClr val="FFD14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3200">
                <a:solidFill>
                  <a:srgbClr val="006633"/>
                </a:solidFill>
                <a:latin typeface="Times New Roman" panose="02020603050405020304" pitchFamily="18" charset="0"/>
                <a:cs typeface="Times New Roman" panose="02020603050405020304" pitchFamily="18" charset="0"/>
              </a:rPr>
              <a:t>LIST OF MODELS</a:t>
            </a:r>
          </a:p>
        </p:txBody>
      </p:sp>
      <p:sp>
        <p:nvSpPr>
          <p:cNvPr id="28674" name="AutoShape 2"/>
          <p:cNvSpPr>
            <a:spLocks noChangeArrowheads="1"/>
          </p:cNvSpPr>
          <p:nvPr/>
        </p:nvSpPr>
        <p:spPr bwMode="auto">
          <a:xfrm>
            <a:off x="2143126" y="3284984"/>
            <a:ext cx="519112" cy="648072"/>
          </a:xfrm>
          <a:prstGeom prst="chevron">
            <a:avLst>
              <a:gd name="adj" fmla="val 50000"/>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831850"/>
            <a:ext cx="865188" cy="122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3832225"/>
            <a:ext cx="857250" cy="121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109" y="5422900"/>
            <a:ext cx="928687" cy="1311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831850"/>
            <a:ext cx="857250" cy="121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2403475"/>
            <a:ext cx="785813" cy="1185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5" y="3975100"/>
            <a:ext cx="857250" cy="121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5546725"/>
            <a:ext cx="857250" cy="110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5363" y="831850"/>
            <a:ext cx="854075" cy="120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2188" y="2339975"/>
            <a:ext cx="857250"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5363" y="3975100"/>
            <a:ext cx="854075" cy="120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75363" y="5475288"/>
            <a:ext cx="854075" cy="120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7" name="Rectangle 15"/>
          <p:cNvSpPr>
            <a:spLocks noChangeArrowheads="1"/>
          </p:cNvSpPr>
          <p:nvPr/>
        </p:nvSpPr>
        <p:spPr bwMode="auto">
          <a:xfrm>
            <a:off x="2786063" y="714375"/>
            <a:ext cx="61912" cy="5857875"/>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8" name="Content Placeholder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6599" y="970124"/>
            <a:ext cx="1347601" cy="1594780"/>
          </a:xfrm>
          <a:prstGeom prst="rect">
            <a:avLst/>
          </a:prstGeom>
        </p:spPr>
      </p:pic>
      <p:pic>
        <p:nvPicPr>
          <p:cNvPr id="19" name="Content Placeholder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8974" y="2780928"/>
            <a:ext cx="1395226" cy="175641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6946" y="4831506"/>
            <a:ext cx="1299281" cy="1549822"/>
          </a:xfrm>
          <a:prstGeom prst="rect">
            <a:avLst/>
          </a:prstGeom>
        </p:spPr>
      </p:pic>
      <p:pic>
        <p:nvPicPr>
          <p:cNvPr id="21" name="Content Placeholder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18830" y="2288307"/>
            <a:ext cx="938341" cy="1327299"/>
          </a:xfrm>
          <a:prstGeom prst="rect">
            <a:avLst/>
          </a:prstGeom>
        </p:spPr>
      </p:pic>
      <p:pic>
        <p:nvPicPr>
          <p:cNvPr id="22" name="Content Placeholder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26824" y="5191125"/>
            <a:ext cx="1019380" cy="1441930"/>
          </a:xfrm>
          <a:prstGeom prst="rect">
            <a:avLst/>
          </a:prstGeom>
        </p:spPr>
      </p:pic>
      <p:pic>
        <p:nvPicPr>
          <p:cNvPr id="23" name="Content Placeholder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98109" y="3975099"/>
            <a:ext cx="928687" cy="1216025"/>
          </a:xfrm>
          <a:prstGeom prst="rect">
            <a:avLst/>
          </a:prstGeom>
        </p:spPr>
      </p:pic>
      <p:pic>
        <p:nvPicPr>
          <p:cNvPr id="24" name="Content Placeholder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67828" y="2296752"/>
            <a:ext cx="989248" cy="1399307"/>
          </a:xfrm>
          <a:prstGeom prst="rect">
            <a:avLst/>
          </a:prstGeom>
        </p:spPr>
      </p:pic>
      <p:pic>
        <p:nvPicPr>
          <p:cNvPr id="25" name="Content Placeholder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02415" y="779103"/>
            <a:ext cx="954661" cy="1226712"/>
          </a:xfrm>
          <a:prstGeom prst="rect">
            <a:avLst/>
          </a:prstGeom>
        </p:spPr>
      </p:pic>
    </p:spTree>
    <p:extLst>
      <p:ext uri="{BB962C8B-B14F-4D97-AF65-F5344CB8AC3E}">
        <p14:creationId xmlns:p14="http://schemas.microsoft.com/office/powerpoint/2010/main" val="339788666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2" presetClass="entr" presetSubtype="8" fill="hold" grpId="0" nodeType="afterEffect">
                                  <p:stCondLst>
                                    <p:cond delay="0"/>
                                  </p:stCondLst>
                                  <p:childTnLst>
                                    <p:set>
                                      <p:cBhvr additive="repl">
                                        <p:cTn id="6" dur="1" fill="hold">
                                          <p:stCondLst>
                                            <p:cond delay="0"/>
                                          </p:stCondLst>
                                        </p:cTn>
                                        <p:tgtEl>
                                          <p:spTgt spid="28674"/>
                                        </p:tgtEl>
                                        <p:attrNameLst>
                                          <p:attrName>style.visibility</p:attrName>
                                        </p:attrNameLst>
                                      </p:cBhvr>
                                      <p:to>
                                        <p:strVal val="visible"/>
                                      </p:to>
                                    </p:set>
                                    <p:animEffect transition="in" filter="slide(fromLeft)">
                                      <p:cBhvr additive="repl">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nodeType="clickEffect">
                                  <p:stCondLst>
                                    <p:cond delay="0"/>
                                  </p:stCondLst>
                                  <p:childTnLst>
                                    <p:set>
                                      <p:cBhvr additive="repl">
                                        <p:cTn id="11" dur="1" fill="hold">
                                          <p:stCondLst>
                                            <p:cond delay="0"/>
                                          </p:stCondLst>
                                        </p:cTn>
                                        <p:tgtEl>
                                          <p:spTgt spid="28675"/>
                                        </p:tgtEl>
                                        <p:attrNameLst>
                                          <p:attrName>style.visibility</p:attrName>
                                        </p:attrNameLst>
                                      </p:cBhvr>
                                      <p:to>
                                        <p:strVal val="visible"/>
                                      </p:to>
                                    </p:set>
                                    <p:anim calcmode="lin" valueType="num">
                                      <p:cBhvr additive="repl">
                                        <p:cTn id="12" dur="3000" fill="hold"/>
                                        <p:tgtEl>
                                          <p:spTgt spid="28675"/>
                                        </p:tgtEl>
                                        <p:attrNameLst>
                                          <p:attrName>ppt_x</p:attrName>
                                        </p:attrNameLst>
                                      </p:cBhvr>
                                      <p:tavLst>
                                        <p:tav tm="100000">
                                          <p:val>
                                            <p:strVal val="0-#ppt_w/2"/>
                                          </p:val>
                                        </p:tav>
                                        <p:tav>
                                          <p:val>
                                            <p:strVal val="#ppt_x"/>
                                          </p:val>
                                        </p:tav>
                                      </p:tavLst>
                                    </p:anim>
                                    <p:anim calcmode="lin" valueType="num">
                                      <p:cBhvr additive="repl">
                                        <p:cTn id="13" dur="3000" fill="hold"/>
                                        <p:tgtEl>
                                          <p:spTgt spid="28675"/>
                                        </p:tgtEl>
                                        <p:attrNameLst>
                                          <p:attrName>ppt_y</p:attrName>
                                        </p:attrNameLst>
                                      </p:cBhvr>
                                      <p:tavLst>
                                        <p:tav tm="100000">
                                          <p:val>
                                            <p:strVal val="0-#ppt_h/2"/>
                                          </p:val>
                                        </p:tav>
                                        <p:tav>
                                          <p:val>
                                            <p:strVal val="#ppt_y"/>
                                          </p:val>
                                        </p:tav>
                                      </p:tavLst>
                                    </p:anim>
                                  </p:childTnLst>
                                </p:cTn>
                              </p:par>
                              <p:par>
                                <p:cTn id="14" presetID="2" presetClass="entr" presetSubtype="9" fill="hold" nodeType="withEffect">
                                  <p:stCondLst>
                                    <p:cond delay="0"/>
                                  </p:stCondLst>
                                  <p:childTnLst>
                                    <p:set>
                                      <p:cBhvr additive="repl">
                                        <p:cTn id="15" dur="1" fill="hold">
                                          <p:stCondLst>
                                            <p:cond delay="0"/>
                                          </p:stCondLst>
                                        </p:cTn>
                                        <p:tgtEl>
                                          <p:spTgt spid="28677"/>
                                        </p:tgtEl>
                                        <p:attrNameLst>
                                          <p:attrName>style.visibility</p:attrName>
                                        </p:attrNameLst>
                                      </p:cBhvr>
                                      <p:to>
                                        <p:strVal val="visible"/>
                                      </p:to>
                                    </p:set>
                                    <p:anim calcmode="lin" valueType="num">
                                      <p:cBhvr additive="repl">
                                        <p:cTn id="16" dur="3000" fill="hold"/>
                                        <p:tgtEl>
                                          <p:spTgt spid="28677"/>
                                        </p:tgtEl>
                                        <p:attrNameLst>
                                          <p:attrName>ppt_x</p:attrName>
                                        </p:attrNameLst>
                                      </p:cBhvr>
                                      <p:tavLst>
                                        <p:tav tm="100000">
                                          <p:val>
                                            <p:strVal val="0-#ppt_w/2"/>
                                          </p:val>
                                        </p:tav>
                                        <p:tav>
                                          <p:val>
                                            <p:strVal val="#ppt_x"/>
                                          </p:val>
                                        </p:tav>
                                      </p:tavLst>
                                    </p:anim>
                                    <p:anim calcmode="lin" valueType="num">
                                      <p:cBhvr additive="repl">
                                        <p:cTn id="17" dur="3000" fill="hold"/>
                                        <p:tgtEl>
                                          <p:spTgt spid="28677"/>
                                        </p:tgtEl>
                                        <p:attrNameLst>
                                          <p:attrName>ppt_y</p:attrName>
                                        </p:attrNameLst>
                                      </p:cBhvr>
                                      <p:tavLst>
                                        <p:tav tm="100000">
                                          <p:val>
                                            <p:strVal val="0-#ppt_h/2"/>
                                          </p:val>
                                        </p:tav>
                                        <p:tav>
                                          <p:val>
                                            <p:strVal val="#ppt_y"/>
                                          </p:val>
                                        </p:tav>
                                      </p:tavLst>
                                    </p:anim>
                                  </p:childTnLst>
                                </p:cTn>
                              </p:par>
                              <p:par>
                                <p:cTn id="18" presetID="2" presetClass="entr" presetSubtype="9" fill="hold" nodeType="withEffect">
                                  <p:stCondLst>
                                    <p:cond delay="0"/>
                                  </p:stCondLst>
                                  <p:childTnLst>
                                    <p:set>
                                      <p:cBhvr additive="repl">
                                        <p:cTn id="19" dur="1" fill="hold">
                                          <p:stCondLst>
                                            <p:cond delay="0"/>
                                          </p:stCondLst>
                                        </p:cTn>
                                        <p:tgtEl>
                                          <p:spTgt spid="28678"/>
                                        </p:tgtEl>
                                        <p:attrNameLst>
                                          <p:attrName>style.visibility</p:attrName>
                                        </p:attrNameLst>
                                      </p:cBhvr>
                                      <p:to>
                                        <p:strVal val="visible"/>
                                      </p:to>
                                    </p:set>
                                    <p:anim calcmode="lin" valueType="num">
                                      <p:cBhvr additive="repl">
                                        <p:cTn id="20" dur="3000" fill="hold"/>
                                        <p:tgtEl>
                                          <p:spTgt spid="28678"/>
                                        </p:tgtEl>
                                        <p:attrNameLst>
                                          <p:attrName>ppt_x</p:attrName>
                                        </p:attrNameLst>
                                      </p:cBhvr>
                                      <p:tavLst>
                                        <p:tav tm="100000">
                                          <p:val>
                                            <p:strVal val="0-#ppt_w/2"/>
                                          </p:val>
                                        </p:tav>
                                        <p:tav>
                                          <p:val>
                                            <p:strVal val="#ppt_x"/>
                                          </p:val>
                                        </p:tav>
                                      </p:tavLst>
                                    </p:anim>
                                    <p:anim calcmode="lin" valueType="num">
                                      <p:cBhvr additive="repl">
                                        <p:cTn id="21" dur="3000" fill="hold"/>
                                        <p:tgtEl>
                                          <p:spTgt spid="28678"/>
                                        </p:tgtEl>
                                        <p:attrNameLst>
                                          <p:attrName>ppt_y</p:attrName>
                                        </p:attrNameLst>
                                      </p:cBhvr>
                                      <p:tavLst>
                                        <p:tav tm="100000">
                                          <p:val>
                                            <p:strVal val="0-#ppt_h/2"/>
                                          </p:val>
                                        </p:tav>
                                        <p:tav>
                                          <p:val>
                                            <p:strVal val="#ppt_y"/>
                                          </p:val>
                                        </p:tav>
                                      </p:tavLst>
                                    </p:anim>
                                  </p:childTnLst>
                                </p:cTn>
                              </p:par>
                              <p:par>
                                <p:cTn id="22" presetID="2" presetClass="entr" presetSubtype="9" fill="hold" nodeType="withEffect">
                                  <p:stCondLst>
                                    <p:cond delay="0"/>
                                  </p:stCondLst>
                                  <p:childTnLst>
                                    <p:set>
                                      <p:cBhvr additive="repl">
                                        <p:cTn id="23" dur="1" fill="hold">
                                          <p:stCondLst>
                                            <p:cond delay="0"/>
                                          </p:stCondLst>
                                        </p:cTn>
                                        <p:tgtEl>
                                          <p:spTgt spid="28679"/>
                                        </p:tgtEl>
                                        <p:attrNameLst>
                                          <p:attrName>style.visibility</p:attrName>
                                        </p:attrNameLst>
                                      </p:cBhvr>
                                      <p:to>
                                        <p:strVal val="visible"/>
                                      </p:to>
                                    </p:set>
                                    <p:anim calcmode="lin" valueType="num">
                                      <p:cBhvr additive="repl">
                                        <p:cTn id="24" dur="3000" fill="hold"/>
                                        <p:tgtEl>
                                          <p:spTgt spid="28679"/>
                                        </p:tgtEl>
                                        <p:attrNameLst>
                                          <p:attrName>ppt_x</p:attrName>
                                        </p:attrNameLst>
                                      </p:cBhvr>
                                      <p:tavLst>
                                        <p:tav tm="100000">
                                          <p:val>
                                            <p:strVal val="0-#ppt_w/2"/>
                                          </p:val>
                                        </p:tav>
                                        <p:tav>
                                          <p:val>
                                            <p:strVal val="#ppt_x"/>
                                          </p:val>
                                        </p:tav>
                                      </p:tavLst>
                                    </p:anim>
                                    <p:anim calcmode="lin" valueType="num">
                                      <p:cBhvr additive="repl">
                                        <p:cTn id="25" dur="3000" fill="hold"/>
                                        <p:tgtEl>
                                          <p:spTgt spid="28679"/>
                                        </p:tgtEl>
                                        <p:attrNameLst>
                                          <p:attrName>ppt_y</p:attrName>
                                        </p:attrNameLst>
                                      </p:cBhvr>
                                      <p:tavLst>
                                        <p:tav tm="100000">
                                          <p:val>
                                            <p:strVal val="0-#ppt_h/2"/>
                                          </p:val>
                                        </p:tav>
                                        <p:tav>
                                          <p:val>
                                            <p:strVal val="#ppt_y"/>
                                          </p:val>
                                        </p:tav>
                                      </p:tavLst>
                                    </p:anim>
                                  </p:childTnLst>
                                </p:cTn>
                              </p:par>
                              <p:par>
                                <p:cTn id="26" presetID="2" presetClass="entr" presetSubtype="9" fill="hold" nodeType="withEffect">
                                  <p:stCondLst>
                                    <p:cond delay="0"/>
                                  </p:stCondLst>
                                  <p:childTnLst>
                                    <p:set>
                                      <p:cBhvr additive="repl">
                                        <p:cTn id="27" dur="1" fill="hold">
                                          <p:stCondLst>
                                            <p:cond delay="0"/>
                                          </p:stCondLst>
                                        </p:cTn>
                                        <p:tgtEl>
                                          <p:spTgt spid="28680"/>
                                        </p:tgtEl>
                                        <p:attrNameLst>
                                          <p:attrName>style.visibility</p:attrName>
                                        </p:attrNameLst>
                                      </p:cBhvr>
                                      <p:to>
                                        <p:strVal val="visible"/>
                                      </p:to>
                                    </p:set>
                                    <p:anim calcmode="lin" valueType="num">
                                      <p:cBhvr additive="repl">
                                        <p:cTn id="28" dur="3000" fill="hold"/>
                                        <p:tgtEl>
                                          <p:spTgt spid="28680"/>
                                        </p:tgtEl>
                                        <p:attrNameLst>
                                          <p:attrName>ppt_x</p:attrName>
                                        </p:attrNameLst>
                                      </p:cBhvr>
                                      <p:tavLst>
                                        <p:tav tm="100000">
                                          <p:val>
                                            <p:strVal val="0-#ppt_w/2"/>
                                          </p:val>
                                        </p:tav>
                                        <p:tav>
                                          <p:val>
                                            <p:strVal val="#ppt_x"/>
                                          </p:val>
                                        </p:tav>
                                      </p:tavLst>
                                    </p:anim>
                                    <p:anim calcmode="lin" valueType="num">
                                      <p:cBhvr additive="repl">
                                        <p:cTn id="29" dur="3000" fill="hold"/>
                                        <p:tgtEl>
                                          <p:spTgt spid="28680"/>
                                        </p:tgtEl>
                                        <p:attrNameLst>
                                          <p:attrName>ppt_y</p:attrName>
                                        </p:attrNameLst>
                                      </p:cBhvr>
                                      <p:tavLst>
                                        <p:tav tm="100000">
                                          <p:val>
                                            <p:strVal val="0-#ppt_h/2"/>
                                          </p:val>
                                        </p:tav>
                                        <p:tav>
                                          <p:val>
                                            <p:strVal val="#ppt_y"/>
                                          </p:val>
                                        </p:tav>
                                      </p:tavLst>
                                    </p:anim>
                                  </p:childTnLst>
                                </p:cTn>
                              </p:par>
                              <p:par>
                                <p:cTn id="30" presetID="2" presetClass="entr" presetSubtype="9" fill="hold" nodeType="withEffect">
                                  <p:stCondLst>
                                    <p:cond delay="0"/>
                                  </p:stCondLst>
                                  <p:childTnLst>
                                    <p:set>
                                      <p:cBhvr additive="repl">
                                        <p:cTn id="31" dur="1" fill="hold">
                                          <p:stCondLst>
                                            <p:cond delay="0"/>
                                          </p:stCondLst>
                                        </p:cTn>
                                        <p:tgtEl>
                                          <p:spTgt spid="28681"/>
                                        </p:tgtEl>
                                        <p:attrNameLst>
                                          <p:attrName>style.visibility</p:attrName>
                                        </p:attrNameLst>
                                      </p:cBhvr>
                                      <p:to>
                                        <p:strVal val="visible"/>
                                      </p:to>
                                    </p:set>
                                    <p:anim calcmode="lin" valueType="num">
                                      <p:cBhvr additive="repl">
                                        <p:cTn id="32" dur="3000" fill="hold"/>
                                        <p:tgtEl>
                                          <p:spTgt spid="28681"/>
                                        </p:tgtEl>
                                        <p:attrNameLst>
                                          <p:attrName>ppt_x</p:attrName>
                                        </p:attrNameLst>
                                      </p:cBhvr>
                                      <p:tavLst>
                                        <p:tav tm="100000">
                                          <p:val>
                                            <p:strVal val="0-#ppt_w/2"/>
                                          </p:val>
                                        </p:tav>
                                        <p:tav>
                                          <p:val>
                                            <p:strVal val="#ppt_x"/>
                                          </p:val>
                                        </p:tav>
                                      </p:tavLst>
                                    </p:anim>
                                    <p:anim calcmode="lin" valueType="num">
                                      <p:cBhvr additive="repl">
                                        <p:cTn id="33" dur="3000" fill="hold"/>
                                        <p:tgtEl>
                                          <p:spTgt spid="28681"/>
                                        </p:tgtEl>
                                        <p:attrNameLst>
                                          <p:attrName>ppt_y</p:attrName>
                                        </p:attrNameLst>
                                      </p:cBhvr>
                                      <p:tavLst>
                                        <p:tav tm="100000">
                                          <p:val>
                                            <p:strVal val="0-#ppt_h/2"/>
                                          </p:val>
                                        </p:tav>
                                        <p:tav>
                                          <p:val>
                                            <p:strVal val="#ppt_y"/>
                                          </p:val>
                                        </p:tav>
                                      </p:tavLst>
                                    </p:anim>
                                  </p:childTnLst>
                                </p:cTn>
                              </p:par>
                              <p:par>
                                <p:cTn id="34" presetID="2" presetClass="entr" presetSubtype="9" fill="hold" nodeType="withEffect">
                                  <p:stCondLst>
                                    <p:cond delay="0"/>
                                  </p:stCondLst>
                                  <p:childTnLst>
                                    <p:set>
                                      <p:cBhvr additive="repl">
                                        <p:cTn id="35" dur="1" fill="hold">
                                          <p:stCondLst>
                                            <p:cond delay="0"/>
                                          </p:stCondLst>
                                        </p:cTn>
                                        <p:tgtEl>
                                          <p:spTgt spid="28682"/>
                                        </p:tgtEl>
                                        <p:attrNameLst>
                                          <p:attrName>style.visibility</p:attrName>
                                        </p:attrNameLst>
                                      </p:cBhvr>
                                      <p:to>
                                        <p:strVal val="visible"/>
                                      </p:to>
                                    </p:set>
                                    <p:anim calcmode="lin" valueType="num">
                                      <p:cBhvr additive="repl">
                                        <p:cTn id="36" dur="3000" fill="hold"/>
                                        <p:tgtEl>
                                          <p:spTgt spid="28682"/>
                                        </p:tgtEl>
                                        <p:attrNameLst>
                                          <p:attrName>ppt_x</p:attrName>
                                        </p:attrNameLst>
                                      </p:cBhvr>
                                      <p:tavLst>
                                        <p:tav tm="100000">
                                          <p:val>
                                            <p:strVal val="0-#ppt_w/2"/>
                                          </p:val>
                                        </p:tav>
                                        <p:tav>
                                          <p:val>
                                            <p:strVal val="#ppt_x"/>
                                          </p:val>
                                        </p:tav>
                                      </p:tavLst>
                                    </p:anim>
                                    <p:anim calcmode="lin" valueType="num">
                                      <p:cBhvr additive="repl">
                                        <p:cTn id="37" dur="3000" fill="hold"/>
                                        <p:tgtEl>
                                          <p:spTgt spid="28682"/>
                                        </p:tgtEl>
                                        <p:attrNameLst>
                                          <p:attrName>ppt_y</p:attrName>
                                        </p:attrNameLst>
                                      </p:cBhvr>
                                      <p:tavLst>
                                        <p:tav tm="100000">
                                          <p:val>
                                            <p:strVal val="0-#ppt_h/2"/>
                                          </p:val>
                                        </p:tav>
                                        <p:tav>
                                          <p:val>
                                            <p:strVal val="#ppt_y"/>
                                          </p:val>
                                        </p:tav>
                                      </p:tavLst>
                                    </p:anim>
                                  </p:childTnLst>
                                </p:cTn>
                              </p:par>
                              <p:par>
                                <p:cTn id="38" presetID="2" presetClass="entr" presetSubtype="9" fill="hold" nodeType="withEffect">
                                  <p:stCondLst>
                                    <p:cond delay="0"/>
                                  </p:stCondLst>
                                  <p:childTnLst>
                                    <p:set>
                                      <p:cBhvr additive="repl">
                                        <p:cTn id="39" dur="1" fill="hold">
                                          <p:stCondLst>
                                            <p:cond delay="0"/>
                                          </p:stCondLst>
                                        </p:cTn>
                                        <p:tgtEl>
                                          <p:spTgt spid="28683"/>
                                        </p:tgtEl>
                                        <p:attrNameLst>
                                          <p:attrName>style.visibility</p:attrName>
                                        </p:attrNameLst>
                                      </p:cBhvr>
                                      <p:to>
                                        <p:strVal val="visible"/>
                                      </p:to>
                                    </p:set>
                                    <p:anim calcmode="lin" valueType="num">
                                      <p:cBhvr additive="repl">
                                        <p:cTn id="40" dur="3000" fill="hold"/>
                                        <p:tgtEl>
                                          <p:spTgt spid="28683"/>
                                        </p:tgtEl>
                                        <p:attrNameLst>
                                          <p:attrName>ppt_x</p:attrName>
                                        </p:attrNameLst>
                                      </p:cBhvr>
                                      <p:tavLst>
                                        <p:tav tm="100000">
                                          <p:val>
                                            <p:strVal val="0-#ppt_w/2"/>
                                          </p:val>
                                        </p:tav>
                                        <p:tav>
                                          <p:val>
                                            <p:strVal val="#ppt_x"/>
                                          </p:val>
                                        </p:tav>
                                      </p:tavLst>
                                    </p:anim>
                                    <p:anim calcmode="lin" valueType="num">
                                      <p:cBhvr additive="repl">
                                        <p:cTn id="41" dur="3000" fill="hold"/>
                                        <p:tgtEl>
                                          <p:spTgt spid="28683"/>
                                        </p:tgtEl>
                                        <p:attrNameLst>
                                          <p:attrName>ppt_y</p:attrName>
                                        </p:attrNameLst>
                                      </p:cBhvr>
                                      <p:tavLst>
                                        <p:tav tm="100000">
                                          <p:val>
                                            <p:strVal val="0-#ppt_h/2"/>
                                          </p:val>
                                        </p:tav>
                                        <p:tav>
                                          <p:val>
                                            <p:strVal val="#ppt_y"/>
                                          </p:val>
                                        </p:tav>
                                      </p:tavLst>
                                    </p:anim>
                                  </p:childTnLst>
                                </p:cTn>
                              </p:par>
                              <p:par>
                                <p:cTn id="42" presetID="2" presetClass="entr" presetSubtype="9" fill="hold" nodeType="withEffect">
                                  <p:stCondLst>
                                    <p:cond delay="0"/>
                                  </p:stCondLst>
                                  <p:childTnLst>
                                    <p:set>
                                      <p:cBhvr additive="repl">
                                        <p:cTn id="43" dur="1" fill="hold">
                                          <p:stCondLst>
                                            <p:cond delay="0"/>
                                          </p:stCondLst>
                                        </p:cTn>
                                        <p:tgtEl>
                                          <p:spTgt spid="28684"/>
                                        </p:tgtEl>
                                        <p:attrNameLst>
                                          <p:attrName>style.visibility</p:attrName>
                                        </p:attrNameLst>
                                      </p:cBhvr>
                                      <p:to>
                                        <p:strVal val="visible"/>
                                      </p:to>
                                    </p:set>
                                    <p:anim calcmode="lin" valueType="num">
                                      <p:cBhvr additive="repl">
                                        <p:cTn id="44" dur="3000" fill="hold"/>
                                        <p:tgtEl>
                                          <p:spTgt spid="28684"/>
                                        </p:tgtEl>
                                        <p:attrNameLst>
                                          <p:attrName>ppt_x</p:attrName>
                                        </p:attrNameLst>
                                      </p:cBhvr>
                                      <p:tavLst>
                                        <p:tav tm="100000">
                                          <p:val>
                                            <p:strVal val="0-#ppt_w/2"/>
                                          </p:val>
                                        </p:tav>
                                        <p:tav>
                                          <p:val>
                                            <p:strVal val="#ppt_x"/>
                                          </p:val>
                                        </p:tav>
                                      </p:tavLst>
                                    </p:anim>
                                    <p:anim calcmode="lin" valueType="num">
                                      <p:cBhvr additive="repl">
                                        <p:cTn id="45" dur="3000" fill="hold"/>
                                        <p:tgtEl>
                                          <p:spTgt spid="28684"/>
                                        </p:tgtEl>
                                        <p:attrNameLst>
                                          <p:attrName>ppt_y</p:attrName>
                                        </p:attrNameLst>
                                      </p:cBhvr>
                                      <p:tavLst>
                                        <p:tav tm="100000">
                                          <p:val>
                                            <p:strVal val="0-#ppt_h/2"/>
                                          </p:val>
                                        </p:tav>
                                        <p:tav>
                                          <p:val>
                                            <p:strVal val="#ppt_y"/>
                                          </p:val>
                                        </p:tav>
                                      </p:tavLst>
                                    </p:anim>
                                  </p:childTnLst>
                                </p:cTn>
                              </p:par>
                              <p:par>
                                <p:cTn id="46" presetID="2" presetClass="entr" presetSubtype="9" fill="hold" nodeType="withEffect">
                                  <p:stCondLst>
                                    <p:cond delay="0"/>
                                  </p:stCondLst>
                                  <p:childTnLst>
                                    <p:set>
                                      <p:cBhvr additive="repl">
                                        <p:cTn id="47" dur="1" fill="hold">
                                          <p:stCondLst>
                                            <p:cond delay="0"/>
                                          </p:stCondLst>
                                        </p:cTn>
                                        <p:tgtEl>
                                          <p:spTgt spid="28685"/>
                                        </p:tgtEl>
                                        <p:attrNameLst>
                                          <p:attrName>style.visibility</p:attrName>
                                        </p:attrNameLst>
                                      </p:cBhvr>
                                      <p:to>
                                        <p:strVal val="visible"/>
                                      </p:to>
                                    </p:set>
                                    <p:anim calcmode="lin" valueType="num">
                                      <p:cBhvr additive="repl">
                                        <p:cTn id="48" dur="3000" fill="hold"/>
                                        <p:tgtEl>
                                          <p:spTgt spid="28685"/>
                                        </p:tgtEl>
                                        <p:attrNameLst>
                                          <p:attrName>ppt_x</p:attrName>
                                        </p:attrNameLst>
                                      </p:cBhvr>
                                      <p:tavLst>
                                        <p:tav tm="100000">
                                          <p:val>
                                            <p:strVal val="0-#ppt_w/2"/>
                                          </p:val>
                                        </p:tav>
                                        <p:tav>
                                          <p:val>
                                            <p:strVal val="#ppt_x"/>
                                          </p:val>
                                        </p:tav>
                                      </p:tavLst>
                                    </p:anim>
                                    <p:anim calcmode="lin" valueType="num">
                                      <p:cBhvr additive="repl">
                                        <p:cTn id="49" dur="3000" fill="hold"/>
                                        <p:tgtEl>
                                          <p:spTgt spid="28685"/>
                                        </p:tgtEl>
                                        <p:attrNameLst>
                                          <p:attrName>ppt_y</p:attrName>
                                        </p:attrNameLst>
                                      </p:cBhvr>
                                      <p:tavLst>
                                        <p:tav tm="100000">
                                          <p:val>
                                            <p:strVal val="0-#ppt_h/2"/>
                                          </p:val>
                                        </p:tav>
                                        <p:tav>
                                          <p:val>
                                            <p:strVal val="#ppt_y"/>
                                          </p:val>
                                        </p:tav>
                                      </p:tavLst>
                                    </p:anim>
                                  </p:childTnLst>
                                </p:cTn>
                              </p:par>
                              <p:par>
                                <p:cTn id="50" presetID="2" presetClass="entr" presetSubtype="9" fill="hold" nodeType="withEffect">
                                  <p:stCondLst>
                                    <p:cond delay="0"/>
                                  </p:stCondLst>
                                  <p:childTnLst>
                                    <p:set>
                                      <p:cBhvr additive="repl">
                                        <p:cTn id="51" dur="1" fill="hold">
                                          <p:stCondLst>
                                            <p:cond delay="0"/>
                                          </p:stCondLst>
                                        </p:cTn>
                                        <p:tgtEl>
                                          <p:spTgt spid="28686"/>
                                        </p:tgtEl>
                                        <p:attrNameLst>
                                          <p:attrName>style.visibility</p:attrName>
                                        </p:attrNameLst>
                                      </p:cBhvr>
                                      <p:to>
                                        <p:strVal val="visible"/>
                                      </p:to>
                                    </p:set>
                                    <p:anim calcmode="lin" valueType="num">
                                      <p:cBhvr additive="repl">
                                        <p:cTn id="52" dur="3000" fill="hold"/>
                                        <p:tgtEl>
                                          <p:spTgt spid="28686"/>
                                        </p:tgtEl>
                                        <p:attrNameLst>
                                          <p:attrName>ppt_x</p:attrName>
                                        </p:attrNameLst>
                                      </p:cBhvr>
                                      <p:tavLst>
                                        <p:tav tm="100000">
                                          <p:val>
                                            <p:strVal val="0-#ppt_w/2"/>
                                          </p:val>
                                        </p:tav>
                                        <p:tav>
                                          <p:val>
                                            <p:strVal val="#ppt_x"/>
                                          </p:val>
                                        </p:tav>
                                      </p:tavLst>
                                    </p:anim>
                                    <p:anim calcmode="lin" valueType="num">
                                      <p:cBhvr additive="repl">
                                        <p:cTn id="53" dur="3000" fill="hold"/>
                                        <p:tgtEl>
                                          <p:spTgt spid="28686"/>
                                        </p:tgtEl>
                                        <p:attrNameLst>
                                          <p:attrName>ppt_y</p:attrName>
                                        </p:attrNameLst>
                                      </p:cBhvr>
                                      <p:tavLst>
                                        <p:tav tm="100000">
                                          <p:val>
                                            <p:strVal val="0-#ppt_h/2"/>
                                          </p:val>
                                        </p:tav>
                                        <p:tav>
                                          <p:val>
                                            <p:strVal val="#ppt_y"/>
                                          </p:val>
                                        </p:tav>
                                      </p:tavLst>
                                    </p:anim>
                                  </p:childTnLst>
                                </p:cTn>
                              </p:par>
                              <p:par>
                                <p:cTn id="54" presetID="47" presetClass="entr" fill="hold" grpId="0" nodeType="withEffect">
                                  <p:stCondLst>
                                    <p:cond delay="0"/>
                                  </p:stCondLst>
                                  <p:childTnLst>
                                    <p:set>
                                      <p:cBhvr additive="repl">
                                        <p:cTn id="55" dur="1" fill="hold">
                                          <p:stCondLst>
                                            <p:cond delay="0"/>
                                          </p:stCondLst>
                                        </p:cTn>
                                        <p:tgtEl>
                                          <p:spTgt spid="28687"/>
                                        </p:tgtEl>
                                        <p:attrNameLst>
                                          <p:attrName>style.visibility</p:attrName>
                                        </p:attrNameLst>
                                      </p:cBhvr>
                                      <p:to>
                                        <p:strVal val="visible"/>
                                      </p:to>
                                    </p:set>
                                    <p:animEffect transition="in" filter="fade">
                                      <p:cBhvr additive="repl">
                                        <p:cTn id="56" dur="500"/>
                                        <p:tgtEl>
                                          <p:spTgt spid="28687"/>
                                        </p:tgtEl>
                                      </p:cBhvr>
                                    </p:animEffect>
                                    <p:anim calcmode="lin" valueType="num">
                                      <p:cBhvr additive="repl">
                                        <p:cTn id="57" dur="500" fill="hold"/>
                                        <p:tgtEl>
                                          <p:spTgt spid="28687"/>
                                        </p:tgtEl>
                                        <p:attrNameLst>
                                          <p:attrName>ppt_x</p:attrName>
                                        </p:attrNameLst>
                                      </p:cBhvr>
                                      <p:tavLst>
                                        <p:tav tm="100000">
                                          <p:val>
                                            <p:strVal val="#ppt_x"/>
                                          </p:val>
                                        </p:tav>
                                        <p:tav>
                                          <p:val>
                                            <p:strVal val="#ppt_x"/>
                                          </p:val>
                                        </p:tav>
                                      </p:tavLst>
                                    </p:anim>
                                    <p:anim calcmode="lin" valueType="num">
                                      <p:cBhvr additive="repl">
                                        <p:cTn id="58" dur="500" fill="hold"/>
                                        <p:tgtEl>
                                          <p:spTgt spid="28687"/>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14338" y="142875"/>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4000">
                <a:solidFill>
                  <a:srgbClr val="006633"/>
                </a:solidFill>
                <a:latin typeface="Garamond" panose="02020404030301010803" pitchFamily="18" charset="0"/>
              </a:rPr>
              <a:t>4. CLOSING</a:t>
            </a:r>
          </a:p>
        </p:txBody>
      </p:sp>
      <p:grpSp>
        <p:nvGrpSpPr>
          <p:cNvPr id="29698" name="Group 2"/>
          <p:cNvGrpSpPr>
            <a:grpSpLocks/>
          </p:cNvGrpSpPr>
          <p:nvPr/>
        </p:nvGrpSpPr>
        <p:grpSpPr bwMode="auto">
          <a:xfrm>
            <a:off x="207963" y="2792413"/>
            <a:ext cx="4221162" cy="788987"/>
            <a:chOff x="131" y="753"/>
            <a:chExt cx="2659" cy="497"/>
          </a:xfrm>
        </p:grpSpPr>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 y="753"/>
              <a:ext cx="2659" cy="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Text Box 4"/>
            <p:cNvSpPr txBox="1">
              <a:spLocks noChangeArrowheads="1"/>
            </p:cNvSpPr>
            <p:nvPr/>
          </p:nvSpPr>
          <p:spPr bwMode="auto">
            <a:xfrm>
              <a:off x="144" y="765"/>
              <a:ext cx="2638"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2000" dirty="0" smtClean="0">
                  <a:solidFill>
                    <a:srgbClr val="FFF0C2"/>
                  </a:solidFill>
                </a:rPr>
                <a:t>IMPLIKASI</a:t>
              </a:r>
              <a:endParaRPr lang="id-ID" altLang="en-US" sz="2000" dirty="0">
                <a:solidFill>
                  <a:srgbClr val="FFF0C2"/>
                </a:solidFill>
              </a:endParaRPr>
            </a:p>
            <a:p>
              <a:pPr algn="r">
                <a:buClrTx/>
                <a:buFontTx/>
                <a:buNone/>
              </a:pPr>
              <a:r>
                <a:rPr lang="id-ID" altLang="en-US" sz="2000" dirty="0" smtClean="0">
                  <a:solidFill>
                    <a:srgbClr val="FFF0C2"/>
                  </a:solidFill>
                </a:rPr>
                <a:t>(</a:t>
              </a:r>
              <a:r>
                <a:rPr lang="en-US" altLang="en-US" sz="2000" dirty="0" smtClean="0">
                  <a:solidFill>
                    <a:srgbClr val="FFF0C2"/>
                  </a:solidFill>
                </a:rPr>
                <a:t>Implication</a:t>
              </a:r>
              <a:r>
                <a:rPr lang="id-ID" altLang="en-US" sz="2000" dirty="0" smtClean="0">
                  <a:solidFill>
                    <a:srgbClr val="FFF0C2"/>
                  </a:solidFill>
                </a:rPr>
                <a:t>)</a:t>
              </a:r>
              <a:endParaRPr lang="id-ID" altLang="en-US" sz="2000" dirty="0">
                <a:solidFill>
                  <a:srgbClr val="FFF0C2"/>
                </a:solidFill>
              </a:endParaRPr>
            </a:p>
          </p:txBody>
        </p:sp>
      </p:grpSp>
      <p:sp>
        <p:nvSpPr>
          <p:cNvPr id="29701" name="Rectangle 5"/>
          <p:cNvSpPr>
            <a:spLocks noChangeArrowheads="1"/>
          </p:cNvSpPr>
          <p:nvPr/>
        </p:nvSpPr>
        <p:spPr bwMode="auto">
          <a:xfrm flipH="1">
            <a:off x="4500563" y="1214438"/>
            <a:ext cx="142875" cy="4929187"/>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9702" name="Group 6"/>
          <p:cNvGrpSpPr>
            <a:grpSpLocks/>
          </p:cNvGrpSpPr>
          <p:nvPr/>
        </p:nvGrpSpPr>
        <p:grpSpPr bwMode="auto">
          <a:xfrm>
            <a:off x="4700588" y="2743200"/>
            <a:ext cx="4221162" cy="827088"/>
            <a:chOff x="2961" y="2104"/>
            <a:chExt cx="2659" cy="521"/>
          </a:xfrm>
        </p:grpSpPr>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 y="2104"/>
              <a:ext cx="2659" cy="5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4" name="Text Box 8"/>
            <p:cNvSpPr txBox="1">
              <a:spLocks noChangeArrowheads="1"/>
            </p:cNvSpPr>
            <p:nvPr/>
          </p:nvSpPr>
          <p:spPr bwMode="auto">
            <a:xfrm>
              <a:off x="2973" y="2115"/>
              <a:ext cx="2638" cy="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solidFill>
                    <a:srgbClr val="FFFFFF"/>
                  </a:solidFill>
                </a:rPr>
                <a:t>REKOMENDASI (Recommendation)</a:t>
              </a:r>
            </a:p>
          </p:txBody>
        </p:sp>
      </p:grpSp>
      <p:sp>
        <p:nvSpPr>
          <p:cNvPr id="29705" name="Text Box 9"/>
          <p:cNvSpPr txBox="1">
            <a:spLocks noChangeArrowheads="1"/>
          </p:cNvSpPr>
          <p:nvPr/>
        </p:nvSpPr>
        <p:spPr bwMode="auto">
          <a:xfrm>
            <a:off x="228600" y="3657600"/>
            <a:ext cx="4191000" cy="648512"/>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dirty="0" err="1" smtClean="0"/>
              <a:t>Tuntutan</a:t>
            </a:r>
            <a:r>
              <a:rPr lang="en-US" altLang="en-US" dirty="0" smtClean="0"/>
              <a:t> </a:t>
            </a:r>
            <a:r>
              <a:rPr lang="en-US" altLang="en-US" dirty="0" err="1" smtClean="0"/>
              <a:t>standar</a:t>
            </a:r>
            <a:r>
              <a:rPr lang="en-US" altLang="en-US" dirty="0" smtClean="0"/>
              <a:t> </a:t>
            </a:r>
            <a:r>
              <a:rPr lang="id-ID" altLang="en-US" dirty="0" smtClean="0"/>
              <a:t>kompetensi</a:t>
            </a:r>
            <a:r>
              <a:rPr lang="en-US" altLang="en-US" dirty="0" smtClean="0"/>
              <a:t> </a:t>
            </a:r>
            <a:r>
              <a:rPr lang="id-ID" altLang="en-US" dirty="0" smtClean="0"/>
              <a:t>profesi </a:t>
            </a:r>
            <a:r>
              <a:rPr lang="id-ID" altLang="en-US" dirty="0"/>
              <a:t>editor dalam </a:t>
            </a:r>
            <a:r>
              <a:rPr lang="id-ID" altLang="en-US" dirty="0" smtClean="0"/>
              <a:t>industry</a:t>
            </a:r>
            <a:r>
              <a:rPr lang="en-US" altLang="en-US" dirty="0"/>
              <a:t> </a:t>
            </a:r>
            <a:r>
              <a:rPr lang="id-ID" altLang="en-US" dirty="0" smtClean="0"/>
              <a:t>penerbitan</a:t>
            </a:r>
            <a:r>
              <a:rPr lang="id-ID" altLang="en-US" dirty="0"/>
              <a:t>. </a:t>
            </a:r>
          </a:p>
        </p:txBody>
      </p:sp>
      <p:sp>
        <p:nvSpPr>
          <p:cNvPr id="29706" name="Text Box 10"/>
          <p:cNvSpPr txBox="1">
            <a:spLocks noChangeArrowheads="1"/>
          </p:cNvSpPr>
          <p:nvPr/>
        </p:nvSpPr>
        <p:spPr bwMode="auto">
          <a:xfrm>
            <a:off x="4702175" y="3657600"/>
            <a:ext cx="4191000" cy="642937"/>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t>Mendorong pembelajaran berbasis kompetensi produksi dan wirausaha.</a:t>
            </a:r>
          </a:p>
        </p:txBody>
      </p:sp>
      <p:sp>
        <p:nvSpPr>
          <p:cNvPr id="29707" name="Text Box 11"/>
          <p:cNvSpPr txBox="1">
            <a:spLocks noChangeArrowheads="1"/>
          </p:cNvSpPr>
          <p:nvPr/>
        </p:nvSpPr>
        <p:spPr bwMode="auto">
          <a:xfrm>
            <a:off x="214313" y="4391025"/>
            <a:ext cx="4191000" cy="9175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dirty="0"/>
              <a:t>Menyusun bahan ajar Pembelajaran Bahasa Pendekatan Wirausaha Penerbitan acuan SKKNI Penerbitan.</a:t>
            </a:r>
          </a:p>
        </p:txBody>
      </p:sp>
      <p:sp>
        <p:nvSpPr>
          <p:cNvPr id="29708" name="Text Box 12"/>
          <p:cNvSpPr txBox="1">
            <a:spLocks noChangeArrowheads="1"/>
          </p:cNvSpPr>
          <p:nvPr/>
        </p:nvSpPr>
        <p:spPr bwMode="auto">
          <a:xfrm>
            <a:off x="214313" y="5391150"/>
            <a:ext cx="4191000" cy="823912"/>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600"/>
              <a:t>Menjadikan ilmu penerbitan sebagai materi ajar inklusi pada setiap materi ajar pendidikan vokasi.</a:t>
            </a:r>
          </a:p>
        </p:txBody>
      </p:sp>
      <p:sp>
        <p:nvSpPr>
          <p:cNvPr id="29709" name="Text Box 13"/>
          <p:cNvSpPr txBox="1">
            <a:spLocks noChangeArrowheads="1"/>
          </p:cNvSpPr>
          <p:nvPr/>
        </p:nvSpPr>
        <p:spPr bwMode="auto">
          <a:xfrm>
            <a:off x="4714875" y="4343400"/>
            <a:ext cx="4191000" cy="1202510"/>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dirty="0"/>
              <a:t>The Aplication of Reading, Writing, Listening, Speaking within Prewriting, Drafting, Revising, Editing, Pblishing, Marketing, Delivering.</a:t>
            </a:r>
          </a:p>
        </p:txBody>
      </p:sp>
      <p:grpSp>
        <p:nvGrpSpPr>
          <p:cNvPr id="15" name="Group 2"/>
          <p:cNvGrpSpPr>
            <a:grpSpLocks/>
          </p:cNvGrpSpPr>
          <p:nvPr/>
        </p:nvGrpSpPr>
        <p:grpSpPr bwMode="auto">
          <a:xfrm>
            <a:off x="228600" y="838200"/>
            <a:ext cx="8693150" cy="788987"/>
            <a:chOff x="131" y="753"/>
            <a:chExt cx="2659" cy="497"/>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 y="753"/>
              <a:ext cx="2659" cy="4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4"/>
            <p:cNvSpPr txBox="1">
              <a:spLocks noChangeArrowheads="1"/>
            </p:cNvSpPr>
            <p:nvPr/>
          </p:nvSpPr>
          <p:spPr bwMode="auto">
            <a:xfrm>
              <a:off x="144" y="765"/>
              <a:ext cx="2638"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2400" dirty="0" smtClean="0">
                  <a:solidFill>
                    <a:srgbClr val="FFF0C2"/>
                  </a:solidFill>
                </a:rPr>
                <a:t>SIMPULAN</a:t>
              </a:r>
              <a:endParaRPr lang="id-ID" altLang="en-US" sz="2400" dirty="0">
                <a:solidFill>
                  <a:srgbClr val="FFF0C2"/>
                </a:solidFill>
              </a:endParaRPr>
            </a:p>
            <a:p>
              <a:pPr algn="ctr">
                <a:buClrTx/>
                <a:buFontTx/>
                <a:buNone/>
              </a:pPr>
              <a:r>
                <a:rPr lang="id-ID" altLang="en-US" sz="2400" dirty="0" smtClean="0">
                  <a:solidFill>
                    <a:srgbClr val="FFF0C2"/>
                  </a:solidFill>
                </a:rPr>
                <a:t>(</a:t>
              </a:r>
              <a:r>
                <a:rPr lang="en-US" altLang="en-US" sz="2400" dirty="0" smtClean="0">
                  <a:solidFill>
                    <a:srgbClr val="FFF0C2"/>
                  </a:solidFill>
                </a:rPr>
                <a:t>Conclusion</a:t>
              </a:r>
              <a:r>
                <a:rPr lang="id-ID" altLang="en-US" sz="2400" dirty="0" smtClean="0">
                  <a:solidFill>
                    <a:srgbClr val="FFF0C2"/>
                  </a:solidFill>
                </a:rPr>
                <a:t>)</a:t>
              </a:r>
              <a:endParaRPr lang="id-ID" altLang="en-US" sz="2400" dirty="0">
                <a:solidFill>
                  <a:srgbClr val="FFF0C2"/>
                </a:solidFill>
              </a:endParaRPr>
            </a:p>
          </p:txBody>
        </p:sp>
      </p:grpSp>
      <p:sp>
        <p:nvSpPr>
          <p:cNvPr id="18" name="Text Box 9"/>
          <p:cNvSpPr txBox="1">
            <a:spLocks noChangeArrowheads="1"/>
          </p:cNvSpPr>
          <p:nvPr/>
        </p:nvSpPr>
        <p:spPr bwMode="auto">
          <a:xfrm>
            <a:off x="304800" y="1752600"/>
            <a:ext cx="4191000" cy="463846"/>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2400" dirty="0" smtClean="0"/>
              <a:t>PBLL as Learning Approach</a:t>
            </a:r>
            <a:r>
              <a:rPr lang="id-ID" altLang="en-US" sz="2400" dirty="0" smtClean="0"/>
              <a:t>. </a:t>
            </a:r>
            <a:endParaRPr lang="id-ID" altLang="en-US" sz="2400" dirty="0"/>
          </a:p>
        </p:txBody>
      </p:sp>
      <p:sp>
        <p:nvSpPr>
          <p:cNvPr id="19" name="Text Box 9"/>
          <p:cNvSpPr txBox="1">
            <a:spLocks noChangeArrowheads="1"/>
          </p:cNvSpPr>
          <p:nvPr/>
        </p:nvSpPr>
        <p:spPr bwMode="auto">
          <a:xfrm>
            <a:off x="4648200" y="1713688"/>
            <a:ext cx="4191000" cy="525401"/>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2400" dirty="0" smtClean="0"/>
              <a:t>PBLL as Learning System</a:t>
            </a:r>
            <a:r>
              <a:rPr lang="en-US" altLang="en-US" sz="2800" dirty="0" smtClean="0"/>
              <a:t> </a:t>
            </a:r>
            <a:endParaRPr lang="id-ID" altLang="en-US" sz="2800" dirty="0"/>
          </a:p>
        </p:txBody>
      </p:sp>
      <p:sp>
        <p:nvSpPr>
          <p:cNvPr id="20" name="Text Box 13"/>
          <p:cNvSpPr txBox="1">
            <a:spLocks noChangeArrowheads="1"/>
          </p:cNvSpPr>
          <p:nvPr/>
        </p:nvSpPr>
        <p:spPr bwMode="auto">
          <a:xfrm>
            <a:off x="4724400" y="5579290"/>
            <a:ext cx="4191000" cy="64851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dirty="0" err="1" smtClean="0"/>
              <a:t>Mendorong</a:t>
            </a:r>
            <a:r>
              <a:rPr lang="en-US" altLang="en-US" dirty="0" smtClean="0"/>
              <a:t> </a:t>
            </a:r>
            <a:r>
              <a:rPr lang="en-US" altLang="en-US" dirty="0" err="1" smtClean="0"/>
              <a:t>Pembelajaran</a:t>
            </a:r>
            <a:r>
              <a:rPr lang="en-US" altLang="en-US" dirty="0" smtClean="0"/>
              <a:t> </a:t>
            </a:r>
            <a:r>
              <a:rPr lang="en-US" altLang="en-US" dirty="0" err="1" smtClean="0"/>
              <a:t>Tuntas</a:t>
            </a:r>
            <a:r>
              <a:rPr lang="en-US" altLang="en-US" dirty="0" smtClean="0"/>
              <a:t> </a:t>
            </a:r>
            <a:r>
              <a:rPr lang="en-US" altLang="en-US" dirty="0" err="1" smtClean="0"/>
              <a:t>Pendekatan</a:t>
            </a:r>
            <a:r>
              <a:rPr lang="en-US" altLang="en-US" dirty="0" smtClean="0"/>
              <a:t> </a:t>
            </a:r>
            <a:r>
              <a:rPr lang="en-US" altLang="en-US" dirty="0" err="1" smtClean="0"/>
              <a:t>Wirausaha</a:t>
            </a:r>
            <a:r>
              <a:rPr lang="en-US" altLang="en-US" dirty="0" smtClean="0"/>
              <a:t> </a:t>
            </a:r>
            <a:r>
              <a:rPr lang="en-US" altLang="en-US" dirty="0" err="1" smtClean="0"/>
              <a:t>Penerbitan</a:t>
            </a:r>
            <a:endParaRPr lang="id-ID" altLang="en-US" dirty="0"/>
          </a:p>
        </p:txBody>
      </p:sp>
      <p:sp>
        <p:nvSpPr>
          <p:cNvPr id="21" name="Text Box 9"/>
          <p:cNvSpPr txBox="1">
            <a:spLocks noChangeArrowheads="1"/>
          </p:cNvSpPr>
          <p:nvPr/>
        </p:nvSpPr>
        <p:spPr bwMode="auto">
          <a:xfrm>
            <a:off x="2438400" y="2279354"/>
            <a:ext cx="4191000" cy="463846"/>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2400" dirty="0" smtClean="0"/>
              <a:t>PBLL as Learning Method</a:t>
            </a:r>
            <a:r>
              <a:rPr lang="id-ID" altLang="en-US" sz="2400" dirty="0" smtClean="0"/>
              <a:t>. </a:t>
            </a:r>
            <a:endParaRPr lang="id-ID" altLang="en-US" sz="2400"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29698"/>
                                        </p:tgtEl>
                                        <p:attrNameLst>
                                          <p:attrName>style.visibility</p:attrName>
                                        </p:attrNameLst>
                                      </p:cBhvr>
                                      <p:to>
                                        <p:strVal val="visible"/>
                                      </p:to>
                                    </p:set>
                                    <p:anim calcmode="lin" valueType="num">
                                      <p:cBhvr additive="repl">
                                        <p:cTn id="7" dur="500" fill="hold"/>
                                        <p:tgtEl>
                                          <p:spTgt spid="29698"/>
                                        </p:tgtEl>
                                        <p:attrNameLst>
                                          <p:attrName>ppt_x</p:attrName>
                                        </p:attrNameLst>
                                      </p:cBhvr>
                                      <p:tavLst>
                                        <p:tav tm="100000">
                                          <p:val>
                                            <p:strVal val="#ppt_x-.2"/>
                                          </p:val>
                                        </p:tav>
                                        <p:tav>
                                          <p:val>
                                            <p:strVal val="#ppt_x"/>
                                          </p:val>
                                        </p:tav>
                                      </p:tavLst>
                                    </p:anim>
                                    <p:anim calcmode="lin" valueType="num">
                                      <p:cBhvr additive="repl">
                                        <p:cTn id="8" dur="500" fill="hold"/>
                                        <p:tgtEl>
                                          <p:spTgt spid="29698"/>
                                        </p:tgtEl>
                                        <p:attrNameLst>
                                          <p:attrName>ppt_y</p:attrName>
                                        </p:attrNameLst>
                                      </p:cBhvr>
                                      <p:tavLst>
                                        <p:tav tm="100000">
                                          <p:val>
                                            <p:strVal val="#ppt_y"/>
                                          </p:val>
                                        </p:tav>
                                        <p:tav>
                                          <p:val>
                                            <p:strVal val="#ppt_y"/>
                                          </p:val>
                                        </p:tav>
                                      </p:tavLst>
                                    </p:anim>
                                    <p:animEffect transition="in" filter="wipe(right)">
                                      <p:cBhvr additive="repl">
                                        <p:cTn id="9" dur="500"/>
                                        <p:tgtEl>
                                          <p:spTgt spid="29698"/>
                                        </p:tgtEl>
                                      </p:cBhvr>
                                    </p:animEffect>
                                  </p:childTnLst>
                                </p:cTn>
                              </p:par>
                            </p:childTnLst>
                          </p:cTn>
                        </p:par>
                        <p:par>
                          <p:cTn id="10" fill="hold" nodeType="afterGroup">
                            <p:stCondLst>
                              <p:cond delay="925"/>
                            </p:stCondLst>
                            <p:childTnLst>
                              <p:par>
                                <p:cTn id="11" presetID="29" presetClass="entr" fill="hold" nodeType="afterEffect">
                                  <p:stCondLst>
                                    <p:cond delay="0"/>
                                  </p:stCondLst>
                                  <p:childTnLst>
                                    <p:set>
                                      <p:cBhvr additive="repl">
                                        <p:cTn id="12" dur="1" fill="hold">
                                          <p:stCondLst>
                                            <p:cond delay="0"/>
                                          </p:stCondLst>
                                        </p:cTn>
                                        <p:tgtEl>
                                          <p:spTgt spid="29705"/>
                                        </p:tgtEl>
                                        <p:attrNameLst>
                                          <p:attrName>style.visibility</p:attrName>
                                        </p:attrNameLst>
                                      </p:cBhvr>
                                      <p:to>
                                        <p:strVal val="visible"/>
                                      </p:to>
                                    </p:set>
                                    <p:anim calcmode="lin" valueType="num">
                                      <p:cBhvr additive="repl">
                                        <p:cTn id="13" dur="1000" fill="hold"/>
                                        <p:tgtEl>
                                          <p:spTgt spid="29705"/>
                                        </p:tgtEl>
                                        <p:attrNameLst>
                                          <p:attrName>ppt_x</p:attrName>
                                        </p:attrNameLst>
                                      </p:cBhvr>
                                      <p:tavLst>
                                        <p:tav tm="100000">
                                          <p:val>
                                            <p:strVal val="#ppt_x-.2"/>
                                          </p:val>
                                        </p:tav>
                                        <p:tav>
                                          <p:val>
                                            <p:strVal val="#ppt_x"/>
                                          </p:val>
                                        </p:tav>
                                      </p:tavLst>
                                    </p:anim>
                                    <p:anim calcmode="lin" valueType="num">
                                      <p:cBhvr additive="repl">
                                        <p:cTn id="14" dur="1000" fill="hold"/>
                                        <p:tgtEl>
                                          <p:spTgt spid="29705"/>
                                        </p:tgtEl>
                                        <p:attrNameLst>
                                          <p:attrName>ppt_y</p:attrName>
                                        </p:attrNameLst>
                                      </p:cBhvr>
                                      <p:tavLst>
                                        <p:tav tm="100000">
                                          <p:val>
                                            <p:strVal val="#ppt_y"/>
                                          </p:val>
                                        </p:tav>
                                        <p:tav>
                                          <p:val>
                                            <p:strVal val="#ppt_y"/>
                                          </p:val>
                                        </p:tav>
                                      </p:tavLst>
                                    </p:anim>
                                    <p:animEffect transition="in" filter="wipe(right)">
                                      <p:cBhvr additive="repl">
                                        <p:cTn id="15" dur="1000"/>
                                        <p:tgtEl>
                                          <p:spTgt spid="29705"/>
                                        </p:tgtEl>
                                      </p:cBhvr>
                                    </p:animEffect>
                                  </p:childTnLst>
                                </p:cTn>
                              </p:par>
                            </p:childTnLst>
                          </p:cTn>
                        </p:par>
                        <p:par>
                          <p:cTn id="16" fill="hold" nodeType="afterGroup">
                            <p:stCondLst>
                              <p:cond delay="1925"/>
                            </p:stCondLst>
                            <p:childTnLst>
                              <p:par>
                                <p:cTn id="17" presetID="29" presetClass="entr" fill="hold" nodeType="afterEffect">
                                  <p:stCondLst>
                                    <p:cond delay="0"/>
                                  </p:stCondLst>
                                  <p:childTnLst>
                                    <p:set>
                                      <p:cBhvr additive="repl">
                                        <p:cTn id="18" dur="1" fill="hold">
                                          <p:stCondLst>
                                            <p:cond delay="0"/>
                                          </p:stCondLst>
                                        </p:cTn>
                                        <p:tgtEl>
                                          <p:spTgt spid="29707"/>
                                        </p:tgtEl>
                                        <p:attrNameLst>
                                          <p:attrName>style.visibility</p:attrName>
                                        </p:attrNameLst>
                                      </p:cBhvr>
                                      <p:to>
                                        <p:strVal val="visible"/>
                                      </p:to>
                                    </p:set>
                                    <p:anim calcmode="lin" valueType="num">
                                      <p:cBhvr additive="repl">
                                        <p:cTn id="19" dur="1000" fill="hold"/>
                                        <p:tgtEl>
                                          <p:spTgt spid="29707"/>
                                        </p:tgtEl>
                                        <p:attrNameLst>
                                          <p:attrName>ppt_x</p:attrName>
                                        </p:attrNameLst>
                                      </p:cBhvr>
                                      <p:tavLst>
                                        <p:tav tm="100000">
                                          <p:val>
                                            <p:strVal val="#ppt_x-.2"/>
                                          </p:val>
                                        </p:tav>
                                        <p:tav>
                                          <p:val>
                                            <p:strVal val="#ppt_x"/>
                                          </p:val>
                                        </p:tav>
                                      </p:tavLst>
                                    </p:anim>
                                    <p:anim calcmode="lin" valueType="num">
                                      <p:cBhvr additive="repl">
                                        <p:cTn id="20" dur="1000" fill="hold"/>
                                        <p:tgtEl>
                                          <p:spTgt spid="29707"/>
                                        </p:tgtEl>
                                        <p:attrNameLst>
                                          <p:attrName>ppt_y</p:attrName>
                                        </p:attrNameLst>
                                      </p:cBhvr>
                                      <p:tavLst>
                                        <p:tav tm="100000">
                                          <p:val>
                                            <p:strVal val="#ppt_y"/>
                                          </p:val>
                                        </p:tav>
                                        <p:tav>
                                          <p:val>
                                            <p:strVal val="#ppt_y"/>
                                          </p:val>
                                        </p:tav>
                                      </p:tavLst>
                                    </p:anim>
                                    <p:animEffect transition="in" filter="wipe(right)">
                                      <p:cBhvr additive="repl">
                                        <p:cTn id="21" dur="1000"/>
                                        <p:tgtEl>
                                          <p:spTgt spid="29707"/>
                                        </p:tgtEl>
                                      </p:cBhvr>
                                    </p:animEffect>
                                  </p:childTnLst>
                                </p:cTn>
                              </p:par>
                            </p:childTnLst>
                          </p:cTn>
                        </p:par>
                        <p:par>
                          <p:cTn id="22" fill="hold" nodeType="afterGroup">
                            <p:stCondLst>
                              <p:cond delay="2925"/>
                            </p:stCondLst>
                            <p:childTnLst>
                              <p:par>
                                <p:cTn id="23" presetID="29" presetClass="entr" fill="hold" nodeType="afterEffect">
                                  <p:stCondLst>
                                    <p:cond delay="0"/>
                                  </p:stCondLst>
                                  <p:childTnLst>
                                    <p:set>
                                      <p:cBhvr additive="repl">
                                        <p:cTn id="24" dur="1" fill="hold">
                                          <p:stCondLst>
                                            <p:cond delay="0"/>
                                          </p:stCondLst>
                                        </p:cTn>
                                        <p:tgtEl>
                                          <p:spTgt spid="29708"/>
                                        </p:tgtEl>
                                        <p:attrNameLst>
                                          <p:attrName>style.visibility</p:attrName>
                                        </p:attrNameLst>
                                      </p:cBhvr>
                                      <p:to>
                                        <p:strVal val="visible"/>
                                      </p:to>
                                    </p:set>
                                    <p:anim calcmode="lin" valueType="num">
                                      <p:cBhvr additive="repl">
                                        <p:cTn id="25" dur="1000" fill="hold"/>
                                        <p:tgtEl>
                                          <p:spTgt spid="29708"/>
                                        </p:tgtEl>
                                        <p:attrNameLst>
                                          <p:attrName>ppt_x</p:attrName>
                                        </p:attrNameLst>
                                      </p:cBhvr>
                                      <p:tavLst>
                                        <p:tav tm="100000">
                                          <p:val>
                                            <p:strVal val="#ppt_x-.2"/>
                                          </p:val>
                                        </p:tav>
                                        <p:tav>
                                          <p:val>
                                            <p:strVal val="#ppt_x"/>
                                          </p:val>
                                        </p:tav>
                                      </p:tavLst>
                                    </p:anim>
                                    <p:anim calcmode="lin" valueType="num">
                                      <p:cBhvr additive="repl">
                                        <p:cTn id="26" dur="1000" fill="hold"/>
                                        <p:tgtEl>
                                          <p:spTgt spid="29708"/>
                                        </p:tgtEl>
                                        <p:attrNameLst>
                                          <p:attrName>ppt_y</p:attrName>
                                        </p:attrNameLst>
                                      </p:cBhvr>
                                      <p:tavLst>
                                        <p:tav tm="100000">
                                          <p:val>
                                            <p:strVal val="#ppt_y"/>
                                          </p:val>
                                        </p:tav>
                                        <p:tav>
                                          <p:val>
                                            <p:strVal val="#ppt_y"/>
                                          </p:val>
                                        </p:tav>
                                      </p:tavLst>
                                    </p:anim>
                                    <p:animEffect transition="in" filter="wipe(right)">
                                      <p:cBhvr additive="repl">
                                        <p:cTn id="27" dur="1000"/>
                                        <p:tgtEl>
                                          <p:spTgt spid="29708"/>
                                        </p:tgtEl>
                                      </p:cBhvr>
                                    </p:animEffect>
                                  </p:childTnLst>
                                </p:cTn>
                              </p:par>
                            </p:childTnLst>
                          </p:cTn>
                        </p:par>
                        <p:par>
                          <p:cTn id="28" fill="hold" nodeType="afterGroup">
                            <p:stCondLst>
                              <p:cond delay="3925"/>
                            </p:stCondLst>
                            <p:childTnLst>
                              <p:par>
                                <p:cTn id="29" presetID="42" presetClass="entr" fill="hold" grpId="0" nodeType="afterEffect">
                                  <p:stCondLst>
                                    <p:cond delay="0"/>
                                  </p:stCondLst>
                                  <p:childTnLst>
                                    <p:set>
                                      <p:cBhvr additive="repl">
                                        <p:cTn id="30" dur="1" fill="hold">
                                          <p:stCondLst>
                                            <p:cond delay="0"/>
                                          </p:stCondLst>
                                        </p:cTn>
                                        <p:tgtEl>
                                          <p:spTgt spid="29701"/>
                                        </p:tgtEl>
                                        <p:attrNameLst>
                                          <p:attrName>style.visibility</p:attrName>
                                        </p:attrNameLst>
                                      </p:cBhvr>
                                      <p:to>
                                        <p:strVal val="visible"/>
                                      </p:to>
                                    </p:set>
                                    <p:animEffect transition="in" filter="fade">
                                      <p:cBhvr additive="repl">
                                        <p:cTn id="31" dur="500"/>
                                        <p:tgtEl>
                                          <p:spTgt spid="29701"/>
                                        </p:tgtEl>
                                      </p:cBhvr>
                                    </p:animEffect>
                                    <p:anim calcmode="lin" valueType="num">
                                      <p:cBhvr additive="repl">
                                        <p:cTn id="32" dur="500" fill="hold"/>
                                        <p:tgtEl>
                                          <p:spTgt spid="29701"/>
                                        </p:tgtEl>
                                        <p:attrNameLst>
                                          <p:attrName>ppt_x</p:attrName>
                                        </p:attrNameLst>
                                      </p:cBhvr>
                                      <p:tavLst>
                                        <p:tav tm="100000">
                                          <p:val>
                                            <p:strVal val="#ppt_x"/>
                                          </p:val>
                                        </p:tav>
                                        <p:tav>
                                          <p:val>
                                            <p:strVal val="#ppt_x"/>
                                          </p:val>
                                        </p:tav>
                                      </p:tavLst>
                                    </p:anim>
                                    <p:anim calcmode="lin" valueType="num">
                                      <p:cBhvr additive="repl">
                                        <p:cTn id="33" dur="500" fill="hold"/>
                                        <p:tgtEl>
                                          <p:spTgt spid="29701"/>
                                        </p:tgtEl>
                                        <p:attrNameLst>
                                          <p:attrName>ppt_y</p:attrName>
                                        </p:attrNameLst>
                                      </p:cBhvr>
                                      <p:tavLst>
                                        <p:tav tm="100000">
                                          <p:val>
                                            <p:strVal val="#ppt_y+.1"/>
                                          </p:val>
                                        </p:tav>
                                        <p:tav>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fill="hold" nodeType="clickEffect">
                                  <p:stCondLst>
                                    <p:cond delay="0"/>
                                  </p:stCondLst>
                                  <p:iterate type="lt">
                                    <p:tmPct val="5000"/>
                                  </p:iterate>
                                  <p:childTnLst>
                                    <p:set>
                                      <p:cBhvr additive="repl">
                                        <p:cTn id="37" dur="1" fill="hold">
                                          <p:stCondLst>
                                            <p:cond delay="0"/>
                                          </p:stCondLst>
                                        </p:cTn>
                                        <p:tgtEl>
                                          <p:spTgt spid="29702"/>
                                        </p:tgtEl>
                                        <p:attrNameLst>
                                          <p:attrName>style.visibility</p:attrName>
                                        </p:attrNameLst>
                                      </p:cBhvr>
                                      <p:to>
                                        <p:strVal val="visible"/>
                                      </p:to>
                                    </p:set>
                                    <p:anim calcmode="lin" valueType="num">
                                      <p:cBhvr additive="repl">
                                        <p:cTn id="38" dur="500" fill="hold"/>
                                        <p:tgtEl>
                                          <p:spTgt spid="29702"/>
                                        </p:tgtEl>
                                        <p:attrNameLst>
                                          <p:attrName>ppt_x</p:attrName>
                                        </p:attrNameLst>
                                      </p:cBhvr>
                                      <p:tavLst>
                                        <p:tav tm="100000">
                                          <p:val>
                                            <p:strVal val="#ppt_x-.2"/>
                                          </p:val>
                                        </p:tav>
                                        <p:tav>
                                          <p:val>
                                            <p:strVal val="#ppt_x"/>
                                          </p:val>
                                        </p:tav>
                                      </p:tavLst>
                                    </p:anim>
                                    <p:anim calcmode="lin" valueType="num">
                                      <p:cBhvr additive="repl">
                                        <p:cTn id="39" dur="500" fill="hold"/>
                                        <p:tgtEl>
                                          <p:spTgt spid="29702"/>
                                        </p:tgtEl>
                                        <p:attrNameLst>
                                          <p:attrName>ppt_y</p:attrName>
                                        </p:attrNameLst>
                                      </p:cBhvr>
                                      <p:tavLst>
                                        <p:tav tm="100000">
                                          <p:val>
                                            <p:strVal val="#ppt_y"/>
                                          </p:val>
                                        </p:tav>
                                        <p:tav>
                                          <p:val>
                                            <p:strVal val="#ppt_y"/>
                                          </p:val>
                                        </p:tav>
                                      </p:tavLst>
                                    </p:anim>
                                    <p:animEffect transition="in" filter="wipe(right)">
                                      <p:cBhvr additive="repl">
                                        <p:cTn id="40" dur="500"/>
                                        <p:tgtEl>
                                          <p:spTgt spid="29702"/>
                                        </p:tgtEl>
                                      </p:cBhvr>
                                    </p:animEffect>
                                  </p:childTnLst>
                                </p:cTn>
                              </p:par>
                            </p:childTnLst>
                          </p:cTn>
                        </p:par>
                        <p:par>
                          <p:cTn id="41" fill="hold" nodeType="afterGroup">
                            <p:stCondLst>
                              <p:cond delay="1150"/>
                            </p:stCondLst>
                            <p:childTnLst>
                              <p:par>
                                <p:cTn id="42" presetID="29" presetClass="entr" fill="hold" nodeType="afterEffect">
                                  <p:stCondLst>
                                    <p:cond delay="0"/>
                                  </p:stCondLst>
                                  <p:childTnLst>
                                    <p:set>
                                      <p:cBhvr additive="repl">
                                        <p:cTn id="43" dur="1" fill="hold">
                                          <p:stCondLst>
                                            <p:cond delay="0"/>
                                          </p:stCondLst>
                                        </p:cTn>
                                        <p:tgtEl>
                                          <p:spTgt spid="29706"/>
                                        </p:tgtEl>
                                        <p:attrNameLst>
                                          <p:attrName>style.visibility</p:attrName>
                                        </p:attrNameLst>
                                      </p:cBhvr>
                                      <p:to>
                                        <p:strVal val="visible"/>
                                      </p:to>
                                    </p:set>
                                    <p:anim calcmode="lin" valueType="num">
                                      <p:cBhvr additive="repl">
                                        <p:cTn id="44" dur="1000" fill="hold"/>
                                        <p:tgtEl>
                                          <p:spTgt spid="29706"/>
                                        </p:tgtEl>
                                        <p:attrNameLst>
                                          <p:attrName>ppt_x</p:attrName>
                                        </p:attrNameLst>
                                      </p:cBhvr>
                                      <p:tavLst>
                                        <p:tav tm="100000">
                                          <p:val>
                                            <p:strVal val="#ppt_x-.2"/>
                                          </p:val>
                                        </p:tav>
                                        <p:tav>
                                          <p:val>
                                            <p:strVal val="#ppt_x"/>
                                          </p:val>
                                        </p:tav>
                                      </p:tavLst>
                                    </p:anim>
                                    <p:anim calcmode="lin" valueType="num">
                                      <p:cBhvr additive="repl">
                                        <p:cTn id="45" dur="1000" fill="hold"/>
                                        <p:tgtEl>
                                          <p:spTgt spid="29706"/>
                                        </p:tgtEl>
                                        <p:attrNameLst>
                                          <p:attrName>ppt_y</p:attrName>
                                        </p:attrNameLst>
                                      </p:cBhvr>
                                      <p:tavLst>
                                        <p:tav tm="100000">
                                          <p:val>
                                            <p:strVal val="#ppt_y"/>
                                          </p:val>
                                        </p:tav>
                                        <p:tav>
                                          <p:val>
                                            <p:strVal val="#ppt_y"/>
                                          </p:val>
                                        </p:tav>
                                      </p:tavLst>
                                    </p:anim>
                                    <p:animEffect transition="in" filter="wipe(right)">
                                      <p:cBhvr additive="repl">
                                        <p:cTn id="46" dur="1000"/>
                                        <p:tgtEl>
                                          <p:spTgt spid="29706"/>
                                        </p:tgtEl>
                                      </p:cBhvr>
                                    </p:animEffect>
                                  </p:childTnLst>
                                </p:cTn>
                              </p:par>
                            </p:childTnLst>
                          </p:cTn>
                        </p:par>
                        <p:par>
                          <p:cTn id="47" fill="hold" nodeType="afterGroup">
                            <p:stCondLst>
                              <p:cond delay="2150"/>
                            </p:stCondLst>
                            <p:childTnLst>
                              <p:par>
                                <p:cTn id="48" presetID="29" presetClass="entr" fill="hold" nodeType="afterEffect">
                                  <p:stCondLst>
                                    <p:cond delay="0"/>
                                  </p:stCondLst>
                                  <p:childTnLst>
                                    <p:set>
                                      <p:cBhvr additive="repl">
                                        <p:cTn id="49" dur="1" fill="hold">
                                          <p:stCondLst>
                                            <p:cond delay="0"/>
                                          </p:stCondLst>
                                        </p:cTn>
                                        <p:tgtEl>
                                          <p:spTgt spid="29709"/>
                                        </p:tgtEl>
                                        <p:attrNameLst>
                                          <p:attrName>style.visibility</p:attrName>
                                        </p:attrNameLst>
                                      </p:cBhvr>
                                      <p:to>
                                        <p:strVal val="visible"/>
                                      </p:to>
                                    </p:set>
                                    <p:anim calcmode="lin" valueType="num">
                                      <p:cBhvr additive="repl">
                                        <p:cTn id="50" dur="1000" fill="hold"/>
                                        <p:tgtEl>
                                          <p:spTgt spid="29709"/>
                                        </p:tgtEl>
                                        <p:attrNameLst>
                                          <p:attrName>ppt_x</p:attrName>
                                        </p:attrNameLst>
                                      </p:cBhvr>
                                      <p:tavLst>
                                        <p:tav tm="100000">
                                          <p:val>
                                            <p:strVal val="#ppt_x-.2"/>
                                          </p:val>
                                        </p:tav>
                                        <p:tav>
                                          <p:val>
                                            <p:strVal val="#ppt_x"/>
                                          </p:val>
                                        </p:tav>
                                      </p:tavLst>
                                    </p:anim>
                                    <p:anim calcmode="lin" valueType="num">
                                      <p:cBhvr additive="repl">
                                        <p:cTn id="51" dur="1000" fill="hold"/>
                                        <p:tgtEl>
                                          <p:spTgt spid="29709"/>
                                        </p:tgtEl>
                                        <p:attrNameLst>
                                          <p:attrName>ppt_y</p:attrName>
                                        </p:attrNameLst>
                                      </p:cBhvr>
                                      <p:tavLst>
                                        <p:tav tm="100000">
                                          <p:val>
                                            <p:strVal val="#ppt_y"/>
                                          </p:val>
                                        </p:tav>
                                        <p:tav>
                                          <p:val>
                                            <p:strVal val="#ppt_y"/>
                                          </p:val>
                                        </p:tav>
                                      </p:tavLst>
                                    </p:anim>
                                    <p:animEffect transition="in" filter="wipe(right)">
                                      <p:cBhvr additive="repl">
                                        <p:cTn id="52" dur="1000"/>
                                        <p:tgtEl>
                                          <p:spTgt spid="29709"/>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fill="hold" nodeType="clickEffect">
                                  <p:stCondLst>
                                    <p:cond delay="0"/>
                                  </p:stCondLst>
                                  <p:iterate type="lt">
                                    <p:tmPct val="5000"/>
                                  </p:iterate>
                                  <p:childTnLst>
                                    <p:set>
                                      <p:cBhvr additive="repl">
                                        <p:cTn id="56" dur="1" fill="hold">
                                          <p:stCondLst>
                                            <p:cond delay="0"/>
                                          </p:stCondLst>
                                        </p:cTn>
                                        <p:tgtEl>
                                          <p:spTgt spid="15"/>
                                        </p:tgtEl>
                                        <p:attrNameLst>
                                          <p:attrName>style.visibility</p:attrName>
                                        </p:attrNameLst>
                                      </p:cBhvr>
                                      <p:to>
                                        <p:strVal val="visible"/>
                                      </p:to>
                                    </p:set>
                                    <p:anim calcmode="lin" valueType="num">
                                      <p:cBhvr additive="repl">
                                        <p:cTn id="57" dur="500" fill="hold"/>
                                        <p:tgtEl>
                                          <p:spTgt spid="15"/>
                                        </p:tgtEl>
                                        <p:attrNameLst>
                                          <p:attrName>ppt_x</p:attrName>
                                        </p:attrNameLst>
                                      </p:cBhvr>
                                      <p:tavLst>
                                        <p:tav tm="100000">
                                          <p:val>
                                            <p:strVal val="#ppt_x-.2"/>
                                          </p:val>
                                        </p:tav>
                                        <p:tav>
                                          <p:val>
                                            <p:strVal val="#ppt_x"/>
                                          </p:val>
                                        </p:tav>
                                      </p:tavLst>
                                    </p:anim>
                                    <p:anim calcmode="lin" valueType="num">
                                      <p:cBhvr additive="repl">
                                        <p:cTn id="58" dur="500" fill="hold"/>
                                        <p:tgtEl>
                                          <p:spTgt spid="15"/>
                                        </p:tgtEl>
                                        <p:attrNameLst>
                                          <p:attrName>ppt_y</p:attrName>
                                        </p:attrNameLst>
                                      </p:cBhvr>
                                      <p:tavLst>
                                        <p:tav tm="100000">
                                          <p:val>
                                            <p:strVal val="#ppt_y"/>
                                          </p:val>
                                        </p:tav>
                                        <p:tav>
                                          <p:val>
                                            <p:strVal val="#ppt_y"/>
                                          </p:val>
                                        </p:tav>
                                      </p:tavLst>
                                    </p:anim>
                                    <p:animEffect transition="in" filter="wipe(right)">
                                      <p:cBhvr additive="repl">
                                        <p:cTn id="59" dur="500"/>
                                        <p:tgtEl>
                                          <p:spTgt spid="15"/>
                                        </p:tgtEl>
                                      </p:cBhvr>
                                    </p:animEffect>
                                  </p:childTnLst>
                                </p:cTn>
                              </p:par>
                            </p:childTnLst>
                          </p:cTn>
                        </p:par>
                        <p:par>
                          <p:cTn id="60" fill="hold">
                            <p:stCondLst>
                              <p:cond delay="500"/>
                            </p:stCondLst>
                            <p:childTnLst>
                              <p:par>
                                <p:cTn id="61" presetID="29" presetClass="entr" fill="hold" nodeType="afterEffect">
                                  <p:stCondLst>
                                    <p:cond delay="0"/>
                                  </p:stCondLst>
                                  <p:childTnLst>
                                    <p:set>
                                      <p:cBhvr additive="repl">
                                        <p:cTn id="62" dur="1" fill="hold">
                                          <p:stCondLst>
                                            <p:cond delay="0"/>
                                          </p:stCondLst>
                                        </p:cTn>
                                        <p:tgtEl>
                                          <p:spTgt spid="18"/>
                                        </p:tgtEl>
                                        <p:attrNameLst>
                                          <p:attrName>style.visibility</p:attrName>
                                        </p:attrNameLst>
                                      </p:cBhvr>
                                      <p:to>
                                        <p:strVal val="visible"/>
                                      </p:to>
                                    </p:set>
                                    <p:anim calcmode="lin" valueType="num">
                                      <p:cBhvr additive="repl">
                                        <p:cTn id="63" dur="1000" fill="hold"/>
                                        <p:tgtEl>
                                          <p:spTgt spid="18"/>
                                        </p:tgtEl>
                                        <p:attrNameLst>
                                          <p:attrName>ppt_x</p:attrName>
                                        </p:attrNameLst>
                                      </p:cBhvr>
                                      <p:tavLst>
                                        <p:tav tm="100000">
                                          <p:val>
                                            <p:strVal val="#ppt_x-.2"/>
                                          </p:val>
                                        </p:tav>
                                        <p:tav>
                                          <p:val>
                                            <p:strVal val="#ppt_x"/>
                                          </p:val>
                                        </p:tav>
                                      </p:tavLst>
                                    </p:anim>
                                    <p:anim calcmode="lin" valueType="num">
                                      <p:cBhvr additive="repl">
                                        <p:cTn id="64" dur="1000" fill="hold"/>
                                        <p:tgtEl>
                                          <p:spTgt spid="18"/>
                                        </p:tgtEl>
                                        <p:attrNameLst>
                                          <p:attrName>ppt_y</p:attrName>
                                        </p:attrNameLst>
                                      </p:cBhvr>
                                      <p:tavLst>
                                        <p:tav tm="100000">
                                          <p:val>
                                            <p:strVal val="#ppt_y"/>
                                          </p:val>
                                        </p:tav>
                                        <p:tav>
                                          <p:val>
                                            <p:strVal val="#ppt_y"/>
                                          </p:val>
                                        </p:tav>
                                      </p:tavLst>
                                    </p:anim>
                                    <p:animEffect transition="in" filter="wipe(right)">
                                      <p:cBhvr additive="repl">
                                        <p:cTn id="65" dur="1000"/>
                                        <p:tgtEl>
                                          <p:spTgt spid="18"/>
                                        </p:tgtEl>
                                      </p:cBhvr>
                                    </p:animEffect>
                                  </p:childTnLst>
                                </p:cTn>
                              </p:par>
                            </p:childTnLst>
                          </p:cTn>
                        </p:par>
                        <p:par>
                          <p:cTn id="66" fill="hold">
                            <p:stCondLst>
                              <p:cond delay="1500"/>
                            </p:stCondLst>
                            <p:childTnLst>
                              <p:par>
                                <p:cTn id="67" presetID="29" presetClass="entr" fill="hold" nodeType="afterEffect">
                                  <p:stCondLst>
                                    <p:cond delay="0"/>
                                  </p:stCondLst>
                                  <p:childTnLst>
                                    <p:set>
                                      <p:cBhvr additive="repl">
                                        <p:cTn id="68" dur="1" fill="hold">
                                          <p:stCondLst>
                                            <p:cond delay="0"/>
                                          </p:stCondLst>
                                        </p:cTn>
                                        <p:tgtEl>
                                          <p:spTgt spid="19"/>
                                        </p:tgtEl>
                                        <p:attrNameLst>
                                          <p:attrName>style.visibility</p:attrName>
                                        </p:attrNameLst>
                                      </p:cBhvr>
                                      <p:to>
                                        <p:strVal val="visible"/>
                                      </p:to>
                                    </p:set>
                                    <p:anim calcmode="lin" valueType="num">
                                      <p:cBhvr additive="repl">
                                        <p:cTn id="69" dur="1000" fill="hold"/>
                                        <p:tgtEl>
                                          <p:spTgt spid="19"/>
                                        </p:tgtEl>
                                        <p:attrNameLst>
                                          <p:attrName>ppt_x</p:attrName>
                                        </p:attrNameLst>
                                      </p:cBhvr>
                                      <p:tavLst>
                                        <p:tav tm="100000">
                                          <p:val>
                                            <p:strVal val="#ppt_x-.2"/>
                                          </p:val>
                                        </p:tav>
                                        <p:tav>
                                          <p:val>
                                            <p:strVal val="#ppt_x"/>
                                          </p:val>
                                        </p:tav>
                                      </p:tavLst>
                                    </p:anim>
                                    <p:anim calcmode="lin" valueType="num">
                                      <p:cBhvr additive="repl">
                                        <p:cTn id="70" dur="1000" fill="hold"/>
                                        <p:tgtEl>
                                          <p:spTgt spid="19"/>
                                        </p:tgtEl>
                                        <p:attrNameLst>
                                          <p:attrName>ppt_y</p:attrName>
                                        </p:attrNameLst>
                                      </p:cBhvr>
                                      <p:tavLst>
                                        <p:tav tm="100000">
                                          <p:val>
                                            <p:strVal val="#ppt_y"/>
                                          </p:val>
                                        </p:tav>
                                        <p:tav>
                                          <p:val>
                                            <p:strVal val="#ppt_y"/>
                                          </p:val>
                                        </p:tav>
                                      </p:tavLst>
                                    </p:anim>
                                    <p:animEffect transition="in" filter="wipe(right)">
                                      <p:cBhvr additive="repl">
                                        <p:cTn id="71" dur="1000"/>
                                        <p:tgtEl>
                                          <p:spTgt spid="19"/>
                                        </p:tgtEl>
                                      </p:cBhvr>
                                    </p:animEffect>
                                  </p:childTnLst>
                                </p:cTn>
                              </p:par>
                            </p:childTnLst>
                          </p:cTn>
                        </p:par>
                        <p:par>
                          <p:cTn id="72" fill="hold">
                            <p:stCondLst>
                              <p:cond delay="2500"/>
                            </p:stCondLst>
                            <p:childTnLst>
                              <p:par>
                                <p:cTn id="73" presetID="29" presetClass="entr" fill="hold" nodeType="afterEffect">
                                  <p:stCondLst>
                                    <p:cond delay="0"/>
                                  </p:stCondLst>
                                  <p:childTnLst>
                                    <p:set>
                                      <p:cBhvr additive="repl">
                                        <p:cTn id="74" dur="1" fill="hold">
                                          <p:stCondLst>
                                            <p:cond delay="0"/>
                                          </p:stCondLst>
                                        </p:cTn>
                                        <p:tgtEl>
                                          <p:spTgt spid="20"/>
                                        </p:tgtEl>
                                        <p:attrNameLst>
                                          <p:attrName>style.visibility</p:attrName>
                                        </p:attrNameLst>
                                      </p:cBhvr>
                                      <p:to>
                                        <p:strVal val="visible"/>
                                      </p:to>
                                    </p:set>
                                    <p:anim calcmode="lin" valueType="num">
                                      <p:cBhvr additive="repl">
                                        <p:cTn id="75" dur="1000" fill="hold"/>
                                        <p:tgtEl>
                                          <p:spTgt spid="20"/>
                                        </p:tgtEl>
                                        <p:attrNameLst>
                                          <p:attrName>ppt_x</p:attrName>
                                        </p:attrNameLst>
                                      </p:cBhvr>
                                      <p:tavLst>
                                        <p:tav tm="100000">
                                          <p:val>
                                            <p:strVal val="#ppt_x-.2"/>
                                          </p:val>
                                        </p:tav>
                                        <p:tav>
                                          <p:val>
                                            <p:strVal val="#ppt_x"/>
                                          </p:val>
                                        </p:tav>
                                      </p:tavLst>
                                    </p:anim>
                                    <p:anim calcmode="lin" valueType="num">
                                      <p:cBhvr additive="repl">
                                        <p:cTn id="76" dur="1000" fill="hold"/>
                                        <p:tgtEl>
                                          <p:spTgt spid="20"/>
                                        </p:tgtEl>
                                        <p:attrNameLst>
                                          <p:attrName>ppt_y</p:attrName>
                                        </p:attrNameLst>
                                      </p:cBhvr>
                                      <p:tavLst>
                                        <p:tav tm="100000">
                                          <p:val>
                                            <p:strVal val="#ppt_y"/>
                                          </p:val>
                                        </p:tav>
                                        <p:tav>
                                          <p:val>
                                            <p:strVal val="#ppt_y"/>
                                          </p:val>
                                        </p:tav>
                                      </p:tavLst>
                                    </p:anim>
                                    <p:animEffect transition="in" filter="wipe(right)">
                                      <p:cBhvr additive="repl">
                                        <p:cTn id="77" dur="1000"/>
                                        <p:tgtEl>
                                          <p:spTgt spid="20"/>
                                        </p:tgtEl>
                                      </p:cBhvr>
                                    </p:animEffect>
                                  </p:childTnLst>
                                </p:cTn>
                              </p:par>
                            </p:childTnLst>
                          </p:cTn>
                        </p:par>
                        <p:par>
                          <p:cTn id="78" fill="hold">
                            <p:stCondLst>
                              <p:cond delay="3500"/>
                            </p:stCondLst>
                            <p:childTnLst>
                              <p:par>
                                <p:cTn id="79" presetID="29" presetClass="entr" fill="hold" nodeType="afterEffect">
                                  <p:stCondLst>
                                    <p:cond delay="0"/>
                                  </p:stCondLst>
                                  <p:childTnLst>
                                    <p:set>
                                      <p:cBhvr additive="repl">
                                        <p:cTn id="80" dur="1" fill="hold">
                                          <p:stCondLst>
                                            <p:cond delay="0"/>
                                          </p:stCondLst>
                                        </p:cTn>
                                        <p:tgtEl>
                                          <p:spTgt spid="21"/>
                                        </p:tgtEl>
                                        <p:attrNameLst>
                                          <p:attrName>style.visibility</p:attrName>
                                        </p:attrNameLst>
                                      </p:cBhvr>
                                      <p:to>
                                        <p:strVal val="visible"/>
                                      </p:to>
                                    </p:set>
                                    <p:anim calcmode="lin" valueType="num">
                                      <p:cBhvr additive="repl">
                                        <p:cTn id="81" dur="1000" fill="hold"/>
                                        <p:tgtEl>
                                          <p:spTgt spid="21"/>
                                        </p:tgtEl>
                                        <p:attrNameLst>
                                          <p:attrName>ppt_x</p:attrName>
                                        </p:attrNameLst>
                                      </p:cBhvr>
                                      <p:tavLst>
                                        <p:tav tm="100000">
                                          <p:val>
                                            <p:strVal val="#ppt_x-.2"/>
                                          </p:val>
                                        </p:tav>
                                        <p:tav>
                                          <p:val>
                                            <p:strVal val="#ppt_x"/>
                                          </p:val>
                                        </p:tav>
                                      </p:tavLst>
                                    </p:anim>
                                    <p:anim calcmode="lin" valueType="num">
                                      <p:cBhvr additive="repl">
                                        <p:cTn id="82" dur="1000" fill="hold"/>
                                        <p:tgtEl>
                                          <p:spTgt spid="21"/>
                                        </p:tgtEl>
                                        <p:attrNameLst>
                                          <p:attrName>ppt_y</p:attrName>
                                        </p:attrNameLst>
                                      </p:cBhvr>
                                      <p:tavLst>
                                        <p:tav tm="100000">
                                          <p:val>
                                            <p:strVal val="#ppt_y"/>
                                          </p:val>
                                        </p:tav>
                                        <p:tav>
                                          <p:val>
                                            <p:strVal val="#ppt_y"/>
                                          </p:val>
                                        </p:tav>
                                      </p:tavLst>
                                    </p:anim>
                                    <p:animEffect transition="in" filter="wipe(right)">
                                      <p:cBhvr additive="repl">
                                        <p:cTn id="8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14338" y="142875"/>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4200">
                <a:solidFill>
                  <a:srgbClr val="006633"/>
                </a:solidFill>
                <a:latin typeface="Garamond" panose="02020404030301010803" pitchFamily="18" charset="0"/>
              </a:rPr>
              <a:t>Bab 1: 	BACKGROUND </a:t>
            </a:r>
          </a:p>
        </p:txBody>
      </p:sp>
      <p:grpSp>
        <p:nvGrpSpPr>
          <p:cNvPr id="7170" name="Group 2"/>
          <p:cNvGrpSpPr>
            <a:grpSpLocks/>
          </p:cNvGrpSpPr>
          <p:nvPr/>
        </p:nvGrpSpPr>
        <p:grpSpPr bwMode="auto">
          <a:xfrm>
            <a:off x="212725" y="1195388"/>
            <a:ext cx="4216400" cy="806450"/>
            <a:chOff x="134" y="753"/>
            <a:chExt cx="2656" cy="508"/>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 y="753"/>
              <a:ext cx="2656" cy="5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144" y="765"/>
              <a:ext cx="2638"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400">
                  <a:solidFill>
                    <a:srgbClr val="FFF0C2"/>
                  </a:solidFill>
                </a:rPr>
                <a:t>INTERNAL POLICY</a:t>
              </a:r>
            </a:p>
          </p:txBody>
        </p:sp>
      </p:grpSp>
      <p:sp>
        <p:nvSpPr>
          <p:cNvPr id="7173" name="Rectangle 5"/>
          <p:cNvSpPr>
            <a:spLocks noChangeArrowheads="1"/>
          </p:cNvSpPr>
          <p:nvPr/>
        </p:nvSpPr>
        <p:spPr bwMode="auto">
          <a:xfrm>
            <a:off x="4460875" y="1214438"/>
            <a:ext cx="182563" cy="4500562"/>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4" name="Rectangle 6"/>
          <p:cNvSpPr>
            <a:spLocks noChangeArrowheads="1"/>
          </p:cNvSpPr>
          <p:nvPr/>
        </p:nvSpPr>
        <p:spPr bwMode="auto">
          <a:xfrm>
            <a:off x="4613275" y="1214438"/>
            <a:ext cx="46038" cy="3214687"/>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175" name="Group 7"/>
          <p:cNvGrpSpPr>
            <a:grpSpLocks/>
          </p:cNvGrpSpPr>
          <p:nvPr/>
        </p:nvGrpSpPr>
        <p:grpSpPr bwMode="auto">
          <a:xfrm>
            <a:off x="4627563" y="3200400"/>
            <a:ext cx="4221162" cy="801687"/>
            <a:chOff x="2915" y="2185"/>
            <a:chExt cx="2659" cy="505"/>
          </a:xfrm>
        </p:grpSpPr>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 y="2185"/>
              <a:ext cx="2659" cy="5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Text Box 9"/>
            <p:cNvSpPr txBox="1">
              <a:spLocks noChangeArrowheads="1"/>
            </p:cNvSpPr>
            <p:nvPr/>
          </p:nvSpPr>
          <p:spPr bwMode="auto">
            <a:xfrm>
              <a:off x="2928" y="2196"/>
              <a:ext cx="2638" cy="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solidFill>
                    <a:srgbClr val="FFFFFF"/>
                  </a:solidFill>
                </a:rPr>
                <a:t>EXTERNAL POLICY</a:t>
              </a:r>
            </a:p>
          </p:txBody>
        </p:sp>
      </p:grpSp>
      <p:sp>
        <p:nvSpPr>
          <p:cNvPr id="7178" name="Rectangle 10"/>
          <p:cNvSpPr>
            <a:spLocks noChangeArrowheads="1"/>
          </p:cNvSpPr>
          <p:nvPr/>
        </p:nvSpPr>
        <p:spPr bwMode="auto">
          <a:xfrm flipH="1">
            <a:off x="4500563" y="3343275"/>
            <a:ext cx="71437" cy="2357438"/>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9" name="Text Box 11"/>
          <p:cNvSpPr txBox="1">
            <a:spLocks noChangeArrowheads="1"/>
          </p:cNvSpPr>
          <p:nvPr/>
        </p:nvSpPr>
        <p:spPr bwMode="auto">
          <a:xfrm>
            <a:off x="228600" y="2081213"/>
            <a:ext cx="4191000" cy="5207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400">
                <a:cs typeface="Times New Roman" panose="02020603050405020304" pitchFamily="18" charset="0"/>
              </a:rPr>
              <a:t>Production and Enterprenuership </a:t>
            </a:r>
          </a:p>
          <a:p>
            <a:pPr algn="r">
              <a:buClrTx/>
              <a:buFontTx/>
              <a:buNone/>
            </a:pPr>
            <a:r>
              <a:rPr lang="id-ID" altLang="en-US" sz="1400">
                <a:cs typeface="Times New Roman" panose="02020603050405020304" pitchFamily="18" charset="0"/>
              </a:rPr>
              <a:t>Competency Based.</a:t>
            </a:r>
          </a:p>
        </p:txBody>
      </p:sp>
      <p:sp>
        <p:nvSpPr>
          <p:cNvPr id="7180" name="Text Box 12"/>
          <p:cNvSpPr txBox="1">
            <a:spLocks noChangeArrowheads="1"/>
          </p:cNvSpPr>
          <p:nvPr/>
        </p:nvSpPr>
        <p:spPr bwMode="auto">
          <a:xfrm>
            <a:off x="4630738" y="4122737"/>
            <a:ext cx="4191000" cy="74084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dirty="0" smtClean="0">
                <a:cs typeface="Times New Roman" panose="02020603050405020304" pitchFamily="18" charset="0"/>
              </a:rPr>
              <a:t>The Changing of World basis Economic </a:t>
            </a:r>
          </a:p>
          <a:p>
            <a:pPr>
              <a:buClrTx/>
              <a:buFontTx/>
              <a:buNone/>
            </a:pPr>
            <a:r>
              <a:rPr lang="en-US" altLang="en-US" sz="1400" dirty="0" smtClean="0">
                <a:cs typeface="Times New Roman" panose="02020603050405020304" pitchFamily="18" charset="0"/>
              </a:rPr>
              <a:t>Factor from (Agriculture-Industry-Information-</a:t>
            </a:r>
          </a:p>
          <a:p>
            <a:pPr>
              <a:buClrTx/>
              <a:buFontTx/>
              <a:buNone/>
            </a:pPr>
            <a:r>
              <a:rPr lang="en-US" altLang="en-US" sz="1400" dirty="0" smtClean="0">
                <a:cs typeface="Times New Roman" panose="02020603050405020304" pitchFamily="18" charset="0"/>
              </a:rPr>
              <a:t>Knowledge).</a:t>
            </a:r>
            <a:endParaRPr lang="en-US" altLang="en-US" sz="1400" dirty="0">
              <a:cs typeface="Times New Roman" panose="02020603050405020304" pitchFamily="18" charset="0"/>
            </a:endParaRPr>
          </a:p>
        </p:txBody>
      </p:sp>
      <p:sp>
        <p:nvSpPr>
          <p:cNvPr id="7181" name="Text Box 13"/>
          <p:cNvSpPr txBox="1">
            <a:spLocks noChangeArrowheads="1"/>
          </p:cNvSpPr>
          <p:nvPr/>
        </p:nvSpPr>
        <p:spPr bwMode="auto">
          <a:xfrm>
            <a:off x="228600" y="2643188"/>
            <a:ext cx="4191000" cy="525401"/>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dirty="0" smtClean="0">
                <a:cs typeface="Times New Roman" panose="02020603050405020304" pitchFamily="18" charset="0"/>
              </a:rPr>
              <a:t>Higher Education Constitution </a:t>
            </a:r>
            <a:r>
              <a:rPr lang="id-ID" altLang="en-US" sz="1400" dirty="0" smtClean="0">
                <a:cs typeface="Times New Roman" panose="02020603050405020304" pitchFamily="18" charset="0"/>
              </a:rPr>
              <a:t>(UUPT</a:t>
            </a:r>
            <a:r>
              <a:rPr lang="id-ID" altLang="en-US" sz="1400" dirty="0">
                <a:cs typeface="Times New Roman" panose="02020603050405020304" pitchFamily="18" charset="0"/>
              </a:rPr>
              <a:t>) No. </a:t>
            </a:r>
          </a:p>
          <a:p>
            <a:pPr algn="r">
              <a:buClrTx/>
              <a:buFontTx/>
              <a:buNone/>
            </a:pPr>
            <a:r>
              <a:rPr lang="id-ID" altLang="en-US" sz="1400" dirty="0">
                <a:cs typeface="Times New Roman" panose="02020603050405020304" pitchFamily="18" charset="0"/>
              </a:rPr>
              <a:t>12/2013  </a:t>
            </a:r>
            <a:r>
              <a:rPr lang="en-US" altLang="en-US" sz="1400" dirty="0" smtClean="0">
                <a:cs typeface="Times New Roman" panose="02020603050405020304" pitchFamily="18" charset="0"/>
              </a:rPr>
              <a:t>About IQF (</a:t>
            </a:r>
            <a:r>
              <a:rPr lang="id-ID" altLang="en-US" sz="1400" dirty="0" smtClean="0">
                <a:cs typeface="Times New Roman" panose="02020603050405020304" pitchFamily="18" charset="0"/>
              </a:rPr>
              <a:t>KKNI</a:t>
            </a:r>
            <a:r>
              <a:rPr lang="en-US" altLang="en-US" sz="1400" dirty="0" smtClean="0">
                <a:cs typeface="Times New Roman" panose="02020603050405020304" pitchFamily="18" charset="0"/>
              </a:rPr>
              <a:t>)</a:t>
            </a:r>
            <a:endParaRPr lang="id-ID" altLang="en-US" sz="1400" dirty="0">
              <a:cs typeface="Times New Roman" panose="02020603050405020304" pitchFamily="18" charset="0"/>
            </a:endParaRPr>
          </a:p>
        </p:txBody>
      </p:sp>
      <p:sp>
        <p:nvSpPr>
          <p:cNvPr id="7182" name="Text Box 14"/>
          <p:cNvSpPr txBox="1">
            <a:spLocks noChangeArrowheads="1"/>
          </p:cNvSpPr>
          <p:nvPr/>
        </p:nvSpPr>
        <p:spPr bwMode="auto">
          <a:xfrm>
            <a:off x="228600" y="3429000"/>
            <a:ext cx="4191000" cy="74084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dirty="0" smtClean="0">
                <a:cs typeface="Times New Roman" panose="02020603050405020304" pitchFamily="18" charset="0"/>
              </a:rPr>
              <a:t>Ministerial Decree </a:t>
            </a:r>
            <a:r>
              <a:rPr lang="id-ID" altLang="en-US" sz="1400" dirty="0" smtClean="0">
                <a:cs typeface="Times New Roman" panose="02020603050405020304" pitchFamily="18" charset="0"/>
              </a:rPr>
              <a:t>No</a:t>
            </a:r>
            <a:r>
              <a:rPr lang="id-ID" altLang="en-US" sz="1400" dirty="0">
                <a:cs typeface="Times New Roman" panose="02020603050405020304" pitchFamily="18" charset="0"/>
              </a:rPr>
              <a:t>.  </a:t>
            </a:r>
            <a:r>
              <a:rPr lang="id-ID" altLang="en-US" sz="1400" dirty="0" smtClean="0">
                <a:cs typeface="Times New Roman" panose="02020603050405020304" pitchFamily="18" charset="0"/>
              </a:rPr>
              <a:t>60/2008, </a:t>
            </a:r>
            <a:r>
              <a:rPr lang="id-ID" altLang="en-US" sz="1400" dirty="0">
                <a:cs typeface="Times New Roman" panose="02020603050405020304" pitchFamily="18" charset="0"/>
              </a:rPr>
              <a:t>Polimedia </a:t>
            </a:r>
          </a:p>
          <a:p>
            <a:pPr algn="r">
              <a:buClrTx/>
              <a:buFontTx/>
              <a:buNone/>
            </a:pPr>
            <a:r>
              <a:rPr lang="id-ID" altLang="en-US" sz="1400" dirty="0" smtClean="0">
                <a:cs typeface="Times New Roman" panose="02020603050405020304" pitchFamily="18" charset="0"/>
              </a:rPr>
              <a:t>Fo</a:t>
            </a:r>
            <a:r>
              <a:rPr lang="en-US" altLang="en-US" sz="1400" dirty="0" smtClean="0">
                <a:cs typeface="Times New Roman" panose="02020603050405020304" pitchFamily="18" charset="0"/>
              </a:rPr>
              <a:t>c</a:t>
            </a:r>
            <a:r>
              <a:rPr lang="id-ID" altLang="en-US" sz="1400" dirty="0" smtClean="0">
                <a:cs typeface="Times New Roman" panose="02020603050405020304" pitchFamily="18" charset="0"/>
              </a:rPr>
              <a:t>us </a:t>
            </a:r>
            <a:r>
              <a:rPr lang="en-US" altLang="en-US" sz="1400" dirty="0" smtClean="0">
                <a:cs typeface="Times New Roman" panose="02020603050405020304" pitchFamily="18" charset="0"/>
              </a:rPr>
              <a:t>on Providing quality Human Resources for National Creative Industries.</a:t>
            </a:r>
            <a:endParaRPr lang="en-US" altLang="en-US" sz="1400" dirty="0">
              <a:cs typeface="Times New Roman" panose="02020603050405020304" pitchFamily="18" charset="0"/>
            </a:endParaRPr>
          </a:p>
        </p:txBody>
      </p:sp>
      <p:sp>
        <p:nvSpPr>
          <p:cNvPr id="7183" name="Text Box 15"/>
          <p:cNvSpPr txBox="1">
            <a:spLocks noChangeArrowheads="1"/>
          </p:cNvSpPr>
          <p:nvPr/>
        </p:nvSpPr>
        <p:spPr bwMode="auto">
          <a:xfrm>
            <a:off x="228600" y="4214813"/>
            <a:ext cx="4191000" cy="74084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dirty="0" smtClean="0">
                <a:cs typeface="Times New Roman" panose="02020603050405020304" pitchFamily="18" charset="0"/>
              </a:rPr>
              <a:t>Publishing as Language Based Competencies as one of Fifteen Creative Sectors </a:t>
            </a:r>
          </a:p>
          <a:p>
            <a:pPr algn="r">
              <a:buClrTx/>
              <a:buFontTx/>
              <a:buNone/>
            </a:pPr>
            <a:r>
              <a:rPr lang="id-ID" altLang="en-US" sz="1400" dirty="0" smtClean="0">
                <a:cs typeface="Times New Roman" panose="02020603050405020304" pitchFamily="18" charset="0"/>
              </a:rPr>
              <a:t>(</a:t>
            </a:r>
            <a:r>
              <a:rPr lang="en-US" altLang="en-US" sz="1400" dirty="0" smtClean="0">
                <a:cs typeface="Times New Roman" panose="02020603050405020304" pitchFamily="18" charset="0"/>
              </a:rPr>
              <a:t>Trade Ministry</a:t>
            </a:r>
            <a:r>
              <a:rPr lang="id-ID" altLang="en-US" sz="1400" dirty="0" smtClean="0">
                <a:cs typeface="Times New Roman" panose="02020603050405020304" pitchFamily="18" charset="0"/>
              </a:rPr>
              <a:t>, </a:t>
            </a:r>
            <a:r>
              <a:rPr lang="id-ID" altLang="en-US" sz="1400" dirty="0">
                <a:cs typeface="Times New Roman" panose="02020603050405020304" pitchFamily="18" charset="0"/>
              </a:rPr>
              <a:t>2007)</a:t>
            </a:r>
          </a:p>
        </p:txBody>
      </p:sp>
      <p:sp>
        <p:nvSpPr>
          <p:cNvPr id="7184" name="Text Box 16"/>
          <p:cNvSpPr txBox="1">
            <a:spLocks noChangeArrowheads="1"/>
          </p:cNvSpPr>
          <p:nvPr/>
        </p:nvSpPr>
        <p:spPr bwMode="auto">
          <a:xfrm>
            <a:off x="228600" y="5000625"/>
            <a:ext cx="4191000" cy="74084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dirty="0" smtClean="0">
                <a:cs typeface="Times New Roman" panose="02020603050405020304" pitchFamily="18" charset="0"/>
              </a:rPr>
              <a:t>English as Worldwide Accepted Academic and Business Communication Tool Used in the Era of AEC (MEA) and AFTA</a:t>
            </a:r>
            <a:endParaRPr lang="id-ID" altLang="en-US" sz="1400" dirty="0">
              <a:cs typeface="Times New Roman" panose="02020603050405020304" pitchFamily="18" charset="0"/>
            </a:endParaRPr>
          </a:p>
        </p:txBody>
      </p:sp>
      <p:sp>
        <p:nvSpPr>
          <p:cNvPr id="7185" name="Text Box 17"/>
          <p:cNvSpPr txBox="1">
            <a:spLocks noChangeArrowheads="1"/>
          </p:cNvSpPr>
          <p:nvPr/>
        </p:nvSpPr>
        <p:spPr bwMode="auto">
          <a:xfrm>
            <a:off x="4648200" y="4941887"/>
            <a:ext cx="4191000" cy="740845"/>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14350" indent="-511175">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1pPr>
            <a:lvl2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2pPr>
            <a:lvl3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3pPr>
            <a:lvl4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4pPr>
            <a:lvl5pPr>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14350" algn="l"/>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400" dirty="0" smtClean="0">
                <a:cs typeface="Times New Roman" panose="02020603050405020304" pitchFamily="18" charset="0"/>
              </a:rPr>
              <a:t>National Economic Development Policy Based of </a:t>
            </a:r>
          </a:p>
          <a:p>
            <a:pPr>
              <a:buClrTx/>
              <a:buFontTx/>
              <a:buNone/>
            </a:pPr>
            <a:r>
              <a:rPr lang="en-US" altLang="en-US" sz="1400" dirty="0" smtClean="0">
                <a:cs typeface="Times New Roman" panose="02020603050405020304" pitchFamily="18" charset="0"/>
              </a:rPr>
              <a:t>Creative Economy of Local Content  </a:t>
            </a:r>
            <a:r>
              <a:rPr lang="en-US" altLang="en-US" sz="1400" smtClean="0">
                <a:cs typeface="Times New Roman" panose="02020603050405020304" pitchFamily="18" charset="0"/>
              </a:rPr>
              <a:t>and Cultural  </a:t>
            </a:r>
          </a:p>
          <a:p>
            <a:pPr>
              <a:buClrTx/>
              <a:buFontTx/>
              <a:buNone/>
            </a:pPr>
            <a:r>
              <a:rPr lang="en-US" altLang="en-US" sz="1400" smtClean="0">
                <a:cs typeface="Times New Roman" panose="02020603050405020304" pitchFamily="18" charset="0"/>
              </a:rPr>
              <a:t>Wealthy.</a:t>
            </a:r>
            <a:endParaRPr lang="en-US" altLang="en-US" sz="1400" dirty="0">
              <a:cs typeface="Times New Roman" panose="02020603050405020304"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7170"/>
                                        </p:tgtEl>
                                        <p:attrNameLst>
                                          <p:attrName>style.visibility</p:attrName>
                                        </p:attrNameLst>
                                      </p:cBhvr>
                                      <p:to>
                                        <p:strVal val="visible"/>
                                      </p:to>
                                    </p:set>
                                    <p:anim calcmode="lin" valueType="num">
                                      <p:cBhvr additive="repl">
                                        <p:cTn id="7" dur="500" fill="hold"/>
                                        <p:tgtEl>
                                          <p:spTgt spid="7170"/>
                                        </p:tgtEl>
                                        <p:attrNameLst>
                                          <p:attrName>ppt_x</p:attrName>
                                        </p:attrNameLst>
                                      </p:cBhvr>
                                      <p:tavLst>
                                        <p:tav tm="100000">
                                          <p:val>
                                            <p:strVal val="#ppt_x-.2"/>
                                          </p:val>
                                        </p:tav>
                                        <p:tav>
                                          <p:val>
                                            <p:strVal val="#ppt_x"/>
                                          </p:val>
                                        </p:tav>
                                      </p:tavLst>
                                    </p:anim>
                                    <p:anim calcmode="lin" valueType="num">
                                      <p:cBhvr additive="repl">
                                        <p:cTn id="8" dur="500" fill="hold"/>
                                        <p:tgtEl>
                                          <p:spTgt spid="7170"/>
                                        </p:tgtEl>
                                        <p:attrNameLst>
                                          <p:attrName>ppt_y</p:attrName>
                                        </p:attrNameLst>
                                      </p:cBhvr>
                                      <p:tavLst>
                                        <p:tav tm="100000">
                                          <p:val>
                                            <p:strVal val="#ppt_y"/>
                                          </p:val>
                                        </p:tav>
                                        <p:tav>
                                          <p:val>
                                            <p:strVal val="#ppt_y"/>
                                          </p:val>
                                        </p:tav>
                                      </p:tavLst>
                                    </p:anim>
                                    <p:animEffect transition="in" filter="wipe(right)">
                                      <p:cBhvr additive="repl">
                                        <p:cTn id="9" dur="500"/>
                                        <p:tgtEl>
                                          <p:spTgt spid="7170"/>
                                        </p:tgtEl>
                                      </p:cBhvr>
                                    </p:animEffect>
                                  </p:childTnLst>
                                </p:cTn>
                              </p:par>
                            </p:childTnLst>
                          </p:cTn>
                        </p:par>
                        <p:par>
                          <p:cTn id="10" fill="hold" nodeType="afterGroup">
                            <p:stCondLst>
                              <p:cond delay="825"/>
                            </p:stCondLst>
                            <p:childTnLst>
                              <p:par>
                                <p:cTn id="11" presetID="29" presetClass="entr" fill="hold" nodeType="afterEffect">
                                  <p:stCondLst>
                                    <p:cond delay="0"/>
                                  </p:stCondLst>
                                  <p:childTnLst>
                                    <p:set>
                                      <p:cBhvr additive="repl">
                                        <p:cTn id="12" dur="1" fill="hold">
                                          <p:stCondLst>
                                            <p:cond delay="0"/>
                                          </p:stCondLst>
                                        </p:cTn>
                                        <p:tgtEl>
                                          <p:spTgt spid="7179"/>
                                        </p:tgtEl>
                                        <p:attrNameLst>
                                          <p:attrName>style.visibility</p:attrName>
                                        </p:attrNameLst>
                                      </p:cBhvr>
                                      <p:to>
                                        <p:strVal val="visible"/>
                                      </p:to>
                                    </p:set>
                                    <p:anim calcmode="lin" valueType="num">
                                      <p:cBhvr additive="repl">
                                        <p:cTn id="13" dur="1000" fill="hold"/>
                                        <p:tgtEl>
                                          <p:spTgt spid="7179"/>
                                        </p:tgtEl>
                                        <p:attrNameLst>
                                          <p:attrName>ppt_x</p:attrName>
                                        </p:attrNameLst>
                                      </p:cBhvr>
                                      <p:tavLst>
                                        <p:tav tm="100000">
                                          <p:val>
                                            <p:strVal val="#ppt_x-.2"/>
                                          </p:val>
                                        </p:tav>
                                        <p:tav>
                                          <p:val>
                                            <p:strVal val="#ppt_x"/>
                                          </p:val>
                                        </p:tav>
                                      </p:tavLst>
                                    </p:anim>
                                    <p:anim calcmode="lin" valueType="num">
                                      <p:cBhvr additive="repl">
                                        <p:cTn id="14" dur="1000" fill="hold"/>
                                        <p:tgtEl>
                                          <p:spTgt spid="7179"/>
                                        </p:tgtEl>
                                        <p:attrNameLst>
                                          <p:attrName>ppt_y</p:attrName>
                                        </p:attrNameLst>
                                      </p:cBhvr>
                                      <p:tavLst>
                                        <p:tav tm="100000">
                                          <p:val>
                                            <p:strVal val="#ppt_y"/>
                                          </p:val>
                                        </p:tav>
                                        <p:tav>
                                          <p:val>
                                            <p:strVal val="#ppt_y"/>
                                          </p:val>
                                        </p:tav>
                                      </p:tavLst>
                                    </p:anim>
                                    <p:animEffect transition="in" filter="wipe(right)">
                                      <p:cBhvr additive="repl">
                                        <p:cTn id="15" dur="1000"/>
                                        <p:tgtEl>
                                          <p:spTgt spid="7179"/>
                                        </p:tgtEl>
                                      </p:cBhvr>
                                    </p:animEffect>
                                  </p:childTnLst>
                                </p:cTn>
                              </p:par>
                            </p:childTnLst>
                          </p:cTn>
                        </p:par>
                        <p:par>
                          <p:cTn id="16" fill="hold" nodeType="afterGroup">
                            <p:stCondLst>
                              <p:cond delay="1825"/>
                            </p:stCondLst>
                            <p:childTnLst>
                              <p:par>
                                <p:cTn id="17" presetID="29" presetClass="entr" fill="hold" nodeType="afterEffect">
                                  <p:stCondLst>
                                    <p:cond delay="0"/>
                                  </p:stCondLst>
                                  <p:childTnLst>
                                    <p:set>
                                      <p:cBhvr additive="repl">
                                        <p:cTn id="18" dur="1" fill="hold">
                                          <p:stCondLst>
                                            <p:cond delay="0"/>
                                          </p:stCondLst>
                                        </p:cTn>
                                        <p:tgtEl>
                                          <p:spTgt spid="7181"/>
                                        </p:tgtEl>
                                        <p:attrNameLst>
                                          <p:attrName>style.visibility</p:attrName>
                                        </p:attrNameLst>
                                      </p:cBhvr>
                                      <p:to>
                                        <p:strVal val="visible"/>
                                      </p:to>
                                    </p:set>
                                    <p:anim calcmode="lin" valueType="num">
                                      <p:cBhvr additive="repl">
                                        <p:cTn id="19" dur="1000" fill="hold"/>
                                        <p:tgtEl>
                                          <p:spTgt spid="7181"/>
                                        </p:tgtEl>
                                        <p:attrNameLst>
                                          <p:attrName>ppt_x</p:attrName>
                                        </p:attrNameLst>
                                      </p:cBhvr>
                                      <p:tavLst>
                                        <p:tav tm="100000">
                                          <p:val>
                                            <p:strVal val="#ppt_x-.2"/>
                                          </p:val>
                                        </p:tav>
                                        <p:tav>
                                          <p:val>
                                            <p:strVal val="#ppt_x"/>
                                          </p:val>
                                        </p:tav>
                                      </p:tavLst>
                                    </p:anim>
                                    <p:anim calcmode="lin" valueType="num">
                                      <p:cBhvr additive="repl">
                                        <p:cTn id="20" dur="1000" fill="hold"/>
                                        <p:tgtEl>
                                          <p:spTgt spid="7181"/>
                                        </p:tgtEl>
                                        <p:attrNameLst>
                                          <p:attrName>ppt_y</p:attrName>
                                        </p:attrNameLst>
                                      </p:cBhvr>
                                      <p:tavLst>
                                        <p:tav tm="100000">
                                          <p:val>
                                            <p:strVal val="#ppt_y"/>
                                          </p:val>
                                        </p:tav>
                                        <p:tav>
                                          <p:val>
                                            <p:strVal val="#ppt_y"/>
                                          </p:val>
                                        </p:tav>
                                      </p:tavLst>
                                    </p:anim>
                                    <p:animEffect transition="in" filter="wipe(right)">
                                      <p:cBhvr additive="repl">
                                        <p:cTn id="21" dur="1000"/>
                                        <p:tgtEl>
                                          <p:spTgt spid="7181"/>
                                        </p:tgtEl>
                                      </p:cBhvr>
                                    </p:animEffect>
                                  </p:childTnLst>
                                </p:cTn>
                              </p:par>
                            </p:childTnLst>
                          </p:cTn>
                        </p:par>
                        <p:par>
                          <p:cTn id="22" fill="hold" nodeType="afterGroup">
                            <p:stCondLst>
                              <p:cond delay="2825"/>
                            </p:stCondLst>
                            <p:childTnLst>
                              <p:par>
                                <p:cTn id="23" presetID="29" presetClass="entr" fill="hold" nodeType="afterEffect">
                                  <p:stCondLst>
                                    <p:cond delay="0"/>
                                  </p:stCondLst>
                                  <p:childTnLst>
                                    <p:set>
                                      <p:cBhvr additive="repl">
                                        <p:cTn id="24" dur="1" fill="hold">
                                          <p:stCondLst>
                                            <p:cond delay="0"/>
                                          </p:stCondLst>
                                        </p:cTn>
                                        <p:tgtEl>
                                          <p:spTgt spid="7182"/>
                                        </p:tgtEl>
                                        <p:attrNameLst>
                                          <p:attrName>style.visibility</p:attrName>
                                        </p:attrNameLst>
                                      </p:cBhvr>
                                      <p:to>
                                        <p:strVal val="visible"/>
                                      </p:to>
                                    </p:set>
                                    <p:anim calcmode="lin" valueType="num">
                                      <p:cBhvr additive="repl">
                                        <p:cTn id="25" dur="1000" fill="hold"/>
                                        <p:tgtEl>
                                          <p:spTgt spid="7182"/>
                                        </p:tgtEl>
                                        <p:attrNameLst>
                                          <p:attrName>ppt_x</p:attrName>
                                        </p:attrNameLst>
                                      </p:cBhvr>
                                      <p:tavLst>
                                        <p:tav tm="100000">
                                          <p:val>
                                            <p:strVal val="#ppt_x-.2"/>
                                          </p:val>
                                        </p:tav>
                                        <p:tav>
                                          <p:val>
                                            <p:strVal val="#ppt_x"/>
                                          </p:val>
                                        </p:tav>
                                      </p:tavLst>
                                    </p:anim>
                                    <p:anim calcmode="lin" valueType="num">
                                      <p:cBhvr additive="repl">
                                        <p:cTn id="26" dur="1000" fill="hold"/>
                                        <p:tgtEl>
                                          <p:spTgt spid="7182"/>
                                        </p:tgtEl>
                                        <p:attrNameLst>
                                          <p:attrName>ppt_y</p:attrName>
                                        </p:attrNameLst>
                                      </p:cBhvr>
                                      <p:tavLst>
                                        <p:tav tm="100000">
                                          <p:val>
                                            <p:strVal val="#ppt_y"/>
                                          </p:val>
                                        </p:tav>
                                        <p:tav>
                                          <p:val>
                                            <p:strVal val="#ppt_y"/>
                                          </p:val>
                                        </p:tav>
                                      </p:tavLst>
                                    </p:anim>
                                    <p:animEffect transition="in" filter="wipe(right)">
                                      <p:cBhvr additive="repl">
                                        <p:cTn id="27" dur="1000"/>
                                        <p:tgtEl>
                                          <p:spTgt spid="7182"/>
                                        </p:tgtEl>
                                      </p:cBhvr>
                                    </p:animEffect>
                                  </p:childTnLst>
                                </p:cTn>
                              </p:par>
                            </p:childTnLst>
                          </p:cTn>
                        </p:par>
                        <p:par>
                          <p:cTn id="28" fill="hold" nodeType="afterGroup">
                            <p:stCondLst>
                              <p:cond delay="3825"/>
                            </p:stCondLst>
                            <p:childTnLst>
                              <p:par>
                                <p:cTn id="29" presetID="29" presetClass="entr" fill="hold" nodeType="afterEffect">
                                  <p:stCondLst>
                                    <p:cond delay="0"/>
                                  </p:stCondLst>
                                  <p:childTnLst>
                                    <p:set>
                                      <p:cBhvr additive="repl">
                                        <p:cTn id="30" dur="1" fill="hold">
                                          <p:stCondLst>
                                            <p:cond delay="0"/>
                                          </p:stCondLst>
                                        </p:cTn>
                                        <p:tgtEl>
                                          <p:spTgt spid="7183"/>
                                        </p:tgtEl>
                                        <p:attrNameLst>
                                          <p:attrName>style.visibility</p:attrName>
                                        </p:attrNameLst>
                                      </p:cBhvr>
                                      <p:to>
                                        <p:strVal val="visible"/>
                                      </p:to>
                                    </p:set>
                                    <p:anim calcmode="lin" valueType="num">
                                      <p:cBhvr additive="repl">
                                        <p:cTn id="31" dur="1000" fill="hold"/>
                                        <p:tgtEl>
                                          <p:spTgt spid="7183"/>
                                        </p:tgtEl>
                                        <p:attrNameLst>
                                          <p:attrName>ppt_x</p:attrName>
                                        </p:attrNameLst>
                                      </p:cBhvr>
                                      <p:tavLst>
                                        <p:tav tm="100000">
                                          <p:val>
                                            <p:strVal val="#ppt_x-.2"/>
                                          </p:val>
                                        </p:tav>
                                        <p:tav>
                                          <p:val>
                                            <p:strVal val="#ppt_x"/>
                                          </p:val>
                                        </p:tav>
                                      </p:tavLst>
                                    </p:anim>
                                    <p:anim calcmode="lin" valueType="num">
                                      <p:cBhvr additive="repl">
                                        <p:cTn id="32" dur="1000" fill="hold"/>
                                        <p:tgtEl>
                                          <p:spTgt spid="7183"/>
                                        </p:tgtEl>
                                        <p:attrNameLst>
                                          <p:attrName>ppt_y</p:attrName>
                                        </p:attrNameLst>
                                      </p:cBhvr>
                                      <p:tavLst>
                                        <p:tav tm="100000">
                                          <p:val>
                                            <p:strVal val="#ppt_y"/>
                                          </p:val>
                                        </p:tav>
                                        <p:tav>
                                          <p:val>
                                            <p:strVal val="#ppt_y"/>
                                          </p:val>
                                        </p:tav>
                                      </p:tavLst>
                                    </p:anim>
                                    <p:animEffect transition="in" filter="wipe(right)">
                                      <p:cBhvr additive="repl">
                                        <p:cTn id="33" dur="1000"/>
                                        <p:tgtEl>
                                          <p:spTgt spid="7183"/>
                                        </p:tgtEl>
                                      </p:cBhvr>
                                    </p:animEffect>
                                  </p:childTnLst>
                                </p:cTn>
                              </p:par>
                            </p:childTnLst>
                          </p:cTn>
                        </p:par>
                        <p:par>
                          <p:cTn id="34" fill="hold" nodeType="afterGroup">
                            <p:stCondLst>
                              <p:cond delay="4825"/>
                            </p:stCondLst>
                            <p:childTnLst>
                              <p:par>
                                <p:cTn id="35" presetID="29" presetClass="entr" fill="hold" nodeType="afterEffect">
                                  <p:stCondLst>
                                    <p:cond delay="0"/>
                                  </p:stCondLst>
                                  <p:childTnLst>
                                    <p:set>
                                      <p:cBhvr additive="repl">
                                        <p:cTn id="36" dur="1" fill="hold">
                                          <p:stCondLst>
                                            <p:cond delay="0"/>
                                          </p:stCondLst>
                                        </p:cTn>
                                        <p:tgtEl>
                                          <p:spTgt spid="7184"/>
                                        </p:tgtEl>
                                        <p:attrNameLst>
                                          <p:attrName>style.visibility</p:attrName>
                                        </p:attrNameLst>
                                      </p:cBhvr>
                                      <p:to>
                                        <p:strVal val="visible"/>
                                      </p:to>
                                    </p:set>
                                    <p:anim calcmode="lin" valueType="num">
                                      <p:cBhvr additive="repl">
                                        <p:cTn id="37" dur="1000" fill="hold"/>
                                        <p:tgtEl>
                                          <p:spTgt spid="7184"/>
                                        </p:tgtEl>
                                        <p:attrNameLst>
                                          <p:attrName>ppt_x</p:attrName>
                                        </p:attrNameLst>
                                      </p:cBhvr>
                                      <p:tavLst>
                                        <p:tav tm="100000">
                                          <p:val>
                                            <p:strVal val="#ppt_x-.2"/>
                                          </p:val>
                                        </p:tav>
                                        <p:tav>
                                          <p:val>
                                            <p:strVal val="#ppt_x"/>
                                          </p:val>
                                        </p:tav>
                                      </p:tavLst>
                                    </p:anim>
                                    <p:anim calcmode="lin" valueType="num">
                                      <p:cBhvr additive="repl">
                                        <p:cTn id="38" dur="1000" fill="hold"/>
                                        <p:tgtEl>
                                          <p:spTgt spid="7184"/>
                                        </p:tgtEl>
                                        <p:attrNameLst>
                                          <p:attrName>ppt_y</p:attrName>
                                        </p:attrNameLst>
                                      </p:cBhvr>
                                      <p:tavLst>
                                        <p:tav tm="100000">
                                          <p:val>
                                            <p:strVal val="#ppt_y"/>
                                          </p:val>
                                        </p:tav>
                                        <p:tav>
                                          <p:val>
                                            <p:strVal val="#ppt_y"/>
                                          </p:val>
                                        </p:tav>
                                      </p:tavLst>
                                    </p:anim>
                                    <p:animEffect transition="in" filter="wipe(right)">
                                      <p:cBhvr additive="repl">
                                        <p:cTn id="39" dur="1000"/>
                                        <p:tgtEl>
                                          <p:spTgt spid="7184"/>
                                        </p:tgtEl>
                                      </p:cBhvr>
                                    </p:animEffect>
                                  </p:childTnLst>
                                </p:cTn>
                              </p:par>
                            </p:childTnLst>
                          </p:cTn>
                        </p:par>
                        <p:par>
                          <p:cTn id="40" fill="hold" nodeType="afterGroup">
                            <p:stCondLst>
                              <p:cond delay="5825"/>
                            </p:stCondLst>
                            <p:childTnLst>
                              <p:par>
                                <p:cTn id="41" presetID="42" presetClass="entr" fill="hold" grpId="0" nodeType="afterEffect">
                                  <p:stCondLst>
                                    <p:cond delay="0"/>
                                  </p:stCondLst>
                                  <p:childTnLst>
                                    <p:set>
                                      <p:cBhvr additive="repl">
                                        <p:cTn id="42" dur="1" fill="hold">
                                          <p:stCondLst>
                                            <p:cond delay="0"/>
                                          </p:stCondLst>
                                        </p:cTn>
                                        <p:tgtEl>
                                          <p:spTgt spid="7173"/>
                                        </p:tgtEl>
                                        <p:attrNameLst>
                                          <p:attrName>style.visibility</p:attrName>
                                        </p:attrNameLst>
                                      </p:cBhvr>
                                      <p:to>
                                        <p:strVal val="visible"/>
                                      </p:to>
                                    </p:set>
                                    <p:animEffect transition="in" filter="fade">
                                      <p:cBhvr additive="repl">
                                        <p:cTn id="43" dur="500"/>
                                        <p:tgtEl>
                                          <p:spTgt spid="7173"/>
                                        </p:tgtEl>
                                      </p:cBhvr>
                                    </p:animEffect>
                                    <p:anim calcmode="lin" valueType="num">
                                      <p:cBhvr additive="repl">
                                        <p:cTn id="44" dur="500" fill="hold"/>
                                        <p:tgtEl>
                                          <p:spTgt spid="7173"/>
                                        </p:tgtEl>
                                        <p:attrNameLst>
                                          <p:attrName>ppt_x</p:attrName>
                                        </p:attrNameLst>
                                      </p:cBhvr>
                                      <p:tavLst>
                                        <p:tav tm="100000">
                                          <p:val>
                                            <p:strVal val="#ppt_x"/>
                                          </p:val>
                                        </p:tav>
                                        <p:tav>
                                          <p:val>
                                            <p:strVal val="#ppt_x"/>
                                          </p:val>
                                        </p:tav>
                                      </p:tavLst>
                                    </p:anim>
                                    <p:anim calcmode="lin" valueType="num">
                                      <p:cBhvr additive="repl">
                                        <p:cTn id="45" dur="500" fill="hold"/>
                                        <p:tgtEl>
                                          <p:spTgt spid="7173"/>
                                        </p:tgtEl>
                                        <p:attrNameLst>
                                          <p:attrName>ppt_y</p:attrName>
                                        </p:attrNameLst>
                                      </p:cBhvr>
                                      <p:tavLst>
                                        <p:tav tm="100000">
                                          <p:val>
                                            <p:strVal val="#ppt_y+.1"/>
                                          </p:val>
                                        </p:tav>
                                        <p:tav>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fill="hold" nodeType="clickEffect">
                                  <p:stCondLst>
                                    <p:cond delay="0"/>
                                  </p:stCondLst>
                                  <p:iterate type="lt">
                                    <p:tmPct val="5000"/>
                                  </p:iterate>
                                  <p:childTnLst>
                                    <p:set>
                                      <p:cBhvr additive="repl">
                                        <p:cTn id="49" dur="1" fill="hold">
                                          <p:stCondLst>
                                            <p:cond delay="0"/>
                                          </p:stCondLst>
                                        </p:cTn>
                                        <p:tgtEl>
                                          <p:spTgt spid="7175"/>
                                        </p:tgtEl>
                                        <p:attrNameLst>
                                          <p:attrName>style.visibility</p:attrName>
                                        </p:attrNameLst>
                                      </p:cBhvr>
                                      <p:to>
                                        <p:strVal val="visible"/>
                                      </p:to>
                                    </p:set>
                                    <p:anim calcmode="lin" valueType="num">
                                      <p:cBhvr additive="repl">
                                        <p:cTn id="50" dur="500" fill="hold"/>
                                        <p:tgtEl>
                                          <p:spTgt spid="7175"/>
                                        </p:tgtEl>
                                        <p:attrNameLst>
                                          <p:attrName>ppt_x</p:attrName>
                                        </p:attrNameLst>
                                      </p:cBhvr>
                                      <p:tavLst>
                                        <p:tav tm="100000">
                                          <p:val>
                                            <p:strVal val="#ppt_x-.2"/>
                                          </p:val>
                                        </p:tav>
                                        <p:tav>
                                          <p:val>
                                            <p:strVal val="#ppt_x"/>
                                          </p:val>
                                        </p:tav>
                                      </p:tavLst>
                                    </p:anim>
                                    <p:anim calcmode="lin" valueType="num">
                                      <p:cBhvr additive="repl">
                                        <p:cTn id="51" dur="500" fill="hold"/>
                                        <p:tgtEl>
                                          <p:spTgt spid="7175"/>
                                        </p:tgtEl>
                                        <p:attrNameLst>
                                          <p:attrName>ppt_y</p:attrName>
                                        </p:attrNameLst>
                                      </p:cBhvr>
                                      <p:tavLst>
                                        <p:tav tm="100000">
                                          <p:val>
                                            <p:strVal val="#ppt_y"/>
                                          </p:val>
                                        </p:tav>
                                        <p:tav>
                                          <p:val>
                                            <p:strVal val="#ppt_y"/>
                                          </p:val>
                                        </p:tav>
                                      </p:tavLst>
                                    </p:anim>
                                    <p:animEffect transition="in" filter="wipe(right)">
                                      <p:cBhvr additive="repl">
                                        <p:cTn id="52" dur="500"/>
                                        <p:tgtEl>
                                          <p:spTgt spid="7175"/>
                                        </p:tgtEl>
                                      </p:cBhvr>
                                    </p:animEffect>
                                  </p:childTnLst>
                                </p:cTn>
                              </p:par>
                              <p:par>
                                <p:cTn id="53" presetID="47" presetClass="entr" fill="hold" grpId="0" nodeType="withEffect">
                                  <p:stCondLst>
                                    <p:cond delay="0"/>
                                  </p:stCondLst>
                                  <p:childTnLst>
                                    <p:set>
                                      <p:cBhvr additive="repl">
                                        <p:cTn id="54" dur="1" fill="hold">
                                          <p:stCondLst>
                                            <p:cond delay="0"/>
                                          </p:stCondLst>
                                        </p:cTn>
                                        <p:tgtEl>
                                          <p:spTgt spid="7174"/>
                                        </p:tgtEl>
                                        <p:attrNameLst>
                                          <p:attrName>style.visibility</p:attrName>
                                        </p:attrNameLst>
                                      </p:cBhvr>
                                      <p:to>
                                        <p:strVal val="visible"/>
                                      </p:to>
                                    </p:set>
                                    <p:animEffect transition="in" filter="fade">
                                      <p:cBhvr additive="repl">
                                        <p:cTn id="55" dur="500"/>
                                        <p:tgtEl>
                                          <p:spTgt spid="7174"/>
                                        </p:tgtEl>
                                      </p:cBhvr>
                                    </p:animEffect>
                                    <p:anim calcmode="lin" valueType="num">
                                      <p:cBhvr additive="repl">
                                        <p:cTn id="56" dur="500" fill="hold"/>
                                        <p:tgtEl>
                                          <p:spTgt spid="7174"/>
                                        </p:tgtEl>
                                        <p:attrNameLst>
                                          <p:attrName>ppt_x</p:attrName>
                                        </p:attrNameLst>
                                      </p:cBhvr>
                                      <p:tavLst>
                                        <p:tav tm="100000">
                                          <p:val>
                                            <p:strVal val="#ppt_x"/>
                                          </p:val>
                                        </p:tav>
                                        <p:tav>
                                          <p:val>
                                            <p:strVal val="#ppt_x"/>
                                          </p:val>
                                        </p:tav>
                                      </p:tavLst>
                                    </p:anim>
                                    <p:anim calcmode="lin" valueType="num">
                                      <p:cBhvr additive="repl">
                                        <p:cTn id="57" dur="500" fill="hold"/>
                                        <p:tgtEl>
                                          <p:spTgt spid="7174"/>
                                        </p:tgtEl>
                                        <p:attrNameLst>
                                          <p:attrName>ppt_y</p:attrName>
                                        </p:attrNameLst>
                                      </p:cBhvr>
                                      <p:tavLst>
                                        <p:tav tm="100000">
                                          <p:val>
                                            <p:strVal val="#ppt_y-.1"/>
                                          </p:val>
                                        </p:tav>
                                        <p:tav>
                                          <p:val>
                                            <p:strVal val="#ppt_y"/>
                                          </p:val>
                                        </p:tav>
                                      </p:tavLst>
                                    </p:anim>
                                  </p:childTnLst>
                                </p:cTn>
                              </p:par>
                            </p:childTnLst>
                          </p:cTn>
                        </p:par>
                        <p:par>
                          <p:cTn id="58" fill="hold" nodeType="afterGroup">
                            <p:stCondLst>
                              <p:cond delay="825"/>
                            </p:stCondLst>
                            <p:childTnLst>
                              <p:par>
                                <p:cTn id="59" presetID="42" presetClass="entr" fill="hold" grpId="0" nodeType="afterEffect">
                                  <p:stCondLst>
                                    <p:cond delay="0"/>
                                  </p:stCondLst>
                                  <p:childTnLst>
                                    <p:set>
                                      <p:cBhvr additive="repl">
                                        <p:cTn id="60" dur="1" fill="hold">
                                          <p:stCondLst>
                                            <p:cond delay="0"/>
                                          </p:stCondLst>
                                        </p:cTn>
                                        <p:tgtEl>
                                          <p:spTgt spid="7178"/>
                                        </p:tgtEl>
                                        <p:attrNameLst>
                                          <p:attrName>style.visibility</p:attrName>
                                        </p:attrNameLst>
                                      </p:cBhvr>
                                      <p:to>
                                        <p:strVal val="visible"/>
                                      </p:to>
                                    </p:set>
                                    <p:animEffect transition="in" filter="fade">
                                      <p:cBhvr additive="repl">
                                        <p:cTn id="61" dur="500"/>
                                        <p:tgtEl>
                                          <p:spTgt spid="7178"/>
                                        </p:tgtEl>
                                      </p:cBhvr>
                                    </p:animEffect>
                                    <p:anim calcmode="lin" valueType="num">
                                      <p:cBhvr additive="repl">
                                        <p:cTn id="62" dur="500" fill="hold"/>
                                        <p:tgtEl>
                                          <p:spTgt spid="7178"/>
                                        </p:tgtEl>
                                        <p:attrNameLst>
                                          <p:attrName>ppt_x</p:attrName>
                                        </p:attrNameLst>
                                      </p:cBhvr>
                                      <p:tavLst>
                                        <p:tav tm="100000">
                                          <p:val>
                                            <p:strVal val="#ppt_x"/>
                                          </p:val>
                                        </p:tav>
                                        <p:tav>
                                          <p:val>
                                            <p:strVal val="#ppt_x"/>
                                          </p:val>
                                        </p:tav>
                                      </p:tavLst>
                                    </p:anim>
                                    <p:anim calcmode="lin" valueType="num">
                                      <p:cBhvr additive="repl">
                                        <p:cTn id="63" dur="500" fill="hold"/>
                                        <p:tgtEl>
                                          <p:spTgt spid="7178"/>
                                        </p:tgtEl>
                                        <p:attrNameLst>
                                          <p:attrName>ppt_y</p:attrName>
                                        </p:attrNameLst>
                                      </p:cBhvr>
                                      <p:tavLst>
                                        <p:tav tm="100000">
                                          <p:val>
                                            <p:strVal val="#ppt_y+.1"/>
                                          </p:val>
                                        </p:tav>
                                        <p:tav>
                                          <p:val>
                                            <p:strVal val="#ppt_y"/>
                                          </p:val>
                                        </p:tav>
                                      </p:tavLst>
                                    </p:anim>
                                  </p:childTnLst>
                                </p:cTn>
                              </p:par>
                            </p:childTnLst>
                          </p:cTn>
                        </p:par>
                        <p:par>
                          <p:cTn id="64" fill="hold" nodeType="afterGroup">
                            <p:stCondLst>
                              <p:cond delay="1325"/>
                            </p:stCondLst>
                            <p:childTnLst>
                              <p:par>
                                <p:cTn id="65" presetID="29" presetClass="entr" fill="hold" nodeType="afterEffect">
                                  <p:stCondLst>
                                    <p:cond delay="0"/>
                                  </p:stCondLst>
                                  <p:childTnLst>
                                    <p:set>
                                      <p:cBhvr additive="repl">
                                        <p:cTn id="66" dur="1" fill="hold">
                                          <p:stCondLst>
                                            <p:cond delay="0"/>
                                          </p:stCondLst>
                                        </p:cTn>
                                        <p:tgtEl>
                                          <p:spTgt spid="7180"/>
                                        </p:tgtEl>
                                        <p:attrNameLst>
                                          <p:attrName>style.visibility</p:attrName>
                                        </p:attrNameLst>
                                      </p:cBhvr>
                                      <p:to>
                                        <p:strVal val="visible"/>
                                      </p:to>
                                    </p:set>
                                    <p:anim calcmode="lin" valueType="num">
                                      <p:cBhvr additive="repl">
                                        <p:cTn id="67" dur="1000" fill="hold"/>
                                        <p:tgtEl>
                                          <p:spTgt spid="7180"/>
                                        </p:tgtEl>
                                        <p:attrNameLst>
                                          <p:attrName>ppt_x</p:attrName>
                                        </p:attrNameLst>
                                      </p:cBhvr>
                                      <p:tavLst>
                                        <p:tav tm="100000">
                                          <p:val>
                                            <p:strVal val="#ppt_x-.2"/>
                                          </p:val>
                                        </p:tav>
                                        <p:tav>
                                          <p:val>
                                            <p:strVal val="#ppt_x"/>
                                          </p:val>
                                        </p:tav>
                                      </p:tavLst>
                                    </p:anim>
                                    <p:anim calcmode="lin" valueType="num">
                                      <p:cBhvr additive="repl">
                                        <p:cTn id="68" dur="1000" fill="hold"/>
                                        <p:tgtEl>
                                          <p:spTgt spid="7180"/>
                                        </p:tgtEl>
                                        <p:attrNameLst>
                                          <p:attrName>ppt_y</p:attrName>
                                        </p:attrNameLst>
                                      </p:cBhvr>
                                      <p:tavLst>
                                        <p:tav tm="100000">
                                          <p:val>
                                            <p:strVal val="#ppt_y"/>
                                          </p:val>
                                        </p:tav>
                                        <p:tav>
                                          <p:val>
                                            <p:strVal val="#ppt_y"/>
                                          </p:val>
                                        </p:tav>
                                      </p:tavLst>
                                    </p:anim>
                                    <p:animEffect transition="in" filter="wipe(right)">
                                      <p:cBhvr additive="repl">
                                        <p:cTn id="69" dur="1000"/>
                                        <p:tgtEl>
                                          <p:spTgt spid="7180"/>
                                        </p:tgtEl>
                                      </p:cBhvr>
                                    </p:animEffect>
                                  </p:childTnLst>
                                </p:cTn>
                              </p:par>
                            </p:childTnLst>
                          </p:cTn>
                        </p:par>
                        <p:par>
                          <p:cTn id="70" fill="hold" nodeType="afterGroup">
                            <p:stCondLst>
                              <p:cond delay="2325"/>
                            </p:stCondLst>
                            <p:childTnLst>
                              <p:par>
                                <p:cTn id="71" presetID="29" presetClass="entr" fill="hold" nodeType="afterEffect">
                                  <p:stCondLst>
                                    <p:cond delay="0"/>
                                  </p:stCondLst>
                                  <p:childTnLst>
                                    <p:set>
                                      <p:cBhvr additive="repl">
                                        <p:cTn id="72" dur="1" fill="hold">
                                          <p:stCondLst>
                                            <p:cond delay="0"/>
                                          </p:stCondLst>
                                        </p:cTn>
                                        <p:tgtEl>
                                          <p:spTgt spid="7185"/>
                                        </p:tgtEl>
                                        <p:attrNameLst>
                                          <p:attrName>style.visibility</p:attrName>
                                        </p:attrNameLst>
                                      </p:cBhvr>
                                      <p:to>
                                        <p:strVal val="visible"/>
                                      </p:to>
                                    </p:set>
                                    <p:anim calcmode="lin" valueType="num">
                                      <p:cBhvr additive="repl">
                                        <p:cTn id="73" dur="1000" fill="hold"/>
                                        <p:tgtEl>
                                          <p:spTgt spid="7185"/>
                                        </p:tgtEl>
                                        <p:attrNameLst>
                                          <p:attrName>ppt_x</p:attrName>
                                        </p:attrNameLst>
                                      </p:cBhvr>
                                      <p:tavLst>
                                        <p:tav tm="100000">
                                          <p:val>
                                            <p:strVal val="#ppt_x-.2"/>
                                          </p:val>
                                        </p:tav>
                                        <p:tav>
                                          <p:val>
                                            <p:strVal val="#ppt_x"/>
                                          </p:val>
                                        </p:tav>
                                      </p:tavLst>
                                    </p:anim>
                                    <p:anim calcmode="lin" valueType="num">
                                      <p:cBhvr additive="repl">
                                        <p:cTn id="74" dur="1000" fill="hold"/>
                                        <p:tgtEl>
                                          <p:spTgt spid="7185"/>
                                        </p:tgtEl>
                                        <p:attrNameLst>
                                          <p:attrName>ppt_y</p:attrName>
                                        </p:attrNameLst>
                                      </p:cBhvr>
                                      <p:tavLst>
                                        <p:tav tm="100000">
                                          <p:val>
                                            <p:strVal val="#ppt_y"/>
                                          </p:val>
                                        </p:tav>
                                        <p:tav>
                                          <p:val>
                                            <p:strVal val="#ppt_y"/>
                                          </p:val>
                                        </p:tav>
                                      </p:tavLst>
                                    </p:anim>
                                    <p:animEffect transition="in" filter="wipe(right)">
                                      <p:cBhvr additive="repl">
                                        <p:cTn id="75" dur="10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67544" y="5075892"/>
            <a:ext cx="8280920" cy="1709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80999" y="152400"/>
            <a:ext cx="8235189" cy="1143000"/>
          </a:xfrm>
          <a:solidFill>
            <a:schemeClr val="bg1"/>
          </a:solidFill>
        </p:spPr>
        <p:txBody>
          <a:bodyPr/>
          <a:lstStyle/>
          <a:p>
            <a:pPr algn="ctr"/>
            <a:r>
              <a:rPr lang="en-US" sz="2800" b="1" dirty="0" smtClean="0">
                <a:solidFill>
                  <a:schemeClr val="tx1"/>
                </a:solidFill>
              </a:rPr>
              <a:t>SHIFTING FROM STUDYING TO</a:t>
            </a:r>
            <a:br>
              <a:rPr lang="en-US" sz="2800" b="1" dirty="0" smtClean="0">
                <a:solidFill>
                  <a:schemeClr val="tx1"/>
                </a:solidFill>
              </a:rPr>
            </a:br>
            <a:r>
              <a:rPr lang="en-US" sz="2800" b="1" dirty="0" smtClean="0">
                <a:solidFill>
                  <a:schemeClr val="tx1"/>
                </a:solidFill>
              </a:rPr>
              <a:t>THE LEARNING PHILOSOPHY</a:t>
            </a:r>
            <a:endParaRPr lang="en-US" sz="2800" b="1" dirty="0">
              <a:solidFill>
                <a:schemeClr val="tx1"/>
              </a:solidFill>
            </a:endParaRPr>
          </a:p>
        </p:txBody>
      </p:sp>
      <p:sp>
        <p:nvSpPr>
          <p:cNvPr id="4" name="TextBox 3"/>
          <p:cNvSpPr txBox="1"/>
          <p:nvPr/>
        </p:nvSpPr>
        <p:spPr>
          <a:xfrm>
            <a:off x="899592" y="2636912"/>
            <a:ext cx="1518364" cy="369332"/>
          </a:xfrm>
          <a:prstGeom prst="rect">
            <a:avLst/>
          </a:prstGeom>
          <a:noFill/>
        </p:spPr>
        <p:txBody>
          <a:bodyPr wrap="none" rtlCol="0">
            <a:spAutoFit/>
          </a:bodyPr>
          <a:lstStyle/>
          <a:p>
            <a:r>
              <a:rPr lang="en-US" b="1" dirty="0" smtClean="0">
                <a:solidFill>
                  <a:schemeClr val="tx1"/>
                </a:solidFill>
              </a:rPr>
              <a:t>LECTURING</a:t>
            </a:r>
            <a:endParaRPr lang="en-US" b="1" dirty="0">
              <a:solidFill>
                <a:schemeClr val="tx1"/>
              </a:solidFill>
            </a:endParaRPr>
          </a:p>
        </p:txBody>
      </p:sp>
      <p:sp>
        <p:nvSpPr>
          <p:cNvPr id="5" name="TextBox 4"/>
          <p:cNvSpPr txBox="1"/>
          <p:nvPr/>
        </p:nvSpPr>
        <p:spPr>
          <a:xfrm>
            <a:off x="890444" y="1772816"/>
            <a:ext cx="1377300" cy="369332"/>
          </a:xfrm>
          <a:prstGeom prst="rect">
            <a:avLst/>
          </a:prstGeom>
          <a:noFill/>
        </p:spPr>
        <p:txBody>
          <a:bodyPr wrap="none" rtlCol="0">
            <a:spAutoFit/>
          </a:bodyPr>
          <a:lstStyle/>
          <a:p>
            <a:r>
              <a:rPr lang="en-US" b="1" dirty="0" smtClean="0">
                <a:solidFill>
                  <a:schemeClr val="tx1"/>
                </a:solidFill>
              </a:rPr>
              <a:t>STUDYING</a:t>
            </a:r>
            <a:endParaRPr lang="en-US" b="1" dirty="0">
              <a:solidFill>
                <a:schemeClr val="tx1"/>
              </a:solidFill>
            </a:endParaRPr>
          </a:p>
        </p:txBody>
      </p:sp>
      <p:sp>
        <p:nvSpPr>
          <p:cNvPr id="6" name="Striped Right Arrow 5"/>
          <p:cNvSpPr/>
          <p:nvPr/>
        </p:nvSpPr>
        <p:spPr>
          <a:xfrm rot="5400000">
            <a:off x="1429762" y="2147321"/>
            <a:ext cx="460975"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547691" y="2564904"/>
            <a:ext cx="1672381" cy="369332"/>
          </a:xfrm>
          <a:prstGeom prst="rect">
            <a:avLst/>
          </a:prstGeom>
          <a:noFill/>
        </p:spPr>
        <p:txBody>
          <a:bodyPr wrap="none" rtlCol="0">
            <a:spAutoFit/>
          </a:bodyPr>
          <a:lstStyle/>
          <a:p>
            <a:r>
              <a:rPr lang="en-US" b="1" dirty="0" smtClean="0">
                <a:solidFill>
                  <a:schemeClr val="tx1"/>
                </a:solidFill>
              </a:rPr>
              <a:t>FACILITATOR</a:t>
            </a:r>
            <a:endParaRPr lang="en-US" b="1" dirty="0">
              <a:solidFill>
                <a:schemeClr val="tx1"/>
              </a:solidFill>
            </a:endParaRPr>
          </a:p>
        </p:txBody>
      </p:sp>
      <p:sp>
        <p:nvSpPr>
          <p:cNvPr id="8" name="TextBox 7"/>
          <p:cNvSpPr txBox="1"/>
          <p:nvPr/>
        </p:nvSpPr>
        <p:spPr>
          <a:xfrm>
            <a:off x="3616811" y="2915652"/>
            <a:ext cx="1531253" cy="369332"/>
          </a:xfrm>
          <a:prstGeom prst="rect">
            <a:avLst/>
          </a:prstGeom>
          <a:noFill/>
        </p:spPr>
        <p:txBody>
          <a:bodyPr wrap="none" rtlCol="0">
            <a:spAutoFit/>
          </a:bodyPr>
          <a:lstStyle/>
          <a:p>
            <a:r>
              <a:rPr lang="en-US" b="1" dirty="0" smtClean="0">
                <a:solidFill>
                  <a:schemeClr val="tx1"/>
                </a:solidFill>
              </a:rPr>
              <a:t>MOTIVATOR</a:t>
            </a:r>
            <a:endParaRPr lang="en-US" b="1" dirty="0">
              <a:solidFill>
                <a:schemeClr val="tx1"/>
              </a:solidFill>
            </a:endParaRPr>
          </a:p>
        </p:txBody>
      </p:sp>
      <p:sp>
        <p:nvSpPr>
          <p:cNvPr id="9" name="TextBox 8"/>
          <p:cNvSpPr txBox="1"/>
          <p:nvPr/>
        </p:nvSpPr>
        <p:spPr>
          <a:xfrm>
            <a:off x="3707904" y="3212976"/>
            <a:ext cx="1364541" cy="369332"/>
          </a:xfrm>
          <a:prstGeom prst="rect">
            <a:avLst/>
          </a:prstGeom>
          <a:noFill/>
        </p:spPr>
        <p:txBody>
          <a:bodyPr wrap="none" rtlCol="0">
            <a:spAutoFit/>
          </a:bodyPr>
          <a:lstStyle/>
          <a:p>
            <a:r>
              <a:rPr lang="en-US" b="1" dirty="0" smtClean="0">
                <a:solidFill>
                  <a:schemeClr val="tx1"/>
                </a:solidFill>
              </a:rPr>
              <a:t>INOVATOR</a:t>
            </a:r>
            <a:endParaRPr lang="en-US" b="1" dirty="0">
              <a:solidFill>
                <a:schemeClr val="tx1"/>
              </a:solidFill>
            </a:endParaRPr>
          </a:p>
        </p:txBody>
      </p:sp>
      <p:sp>
        <p:nvSpPr>
          <p:cNvPr id="10" name="TextBox 9"/>
          <p:cNvSpPr txBox="1"/>
          <p:nvPr/>
        </p:nvSpPr>
        <p:spPr>
          <a:xfrm>
            <a:off x="6161958" y="1688964"/>
            <a:ext cx="1428596" cy="369332"/>
          </a:xfrm>
          <a:prstGeom prst="rect">
            <a:avLst/>
          </a:prstGeom>
          <a:noFill/>
        </p:spPr>
        <p:txBody>
          <a:bodyPr wrap="none" rtlCol="0">
            <a:spAutoFit/>
          </a:bodyPr>
          <a:lstStyle/>
          <a:p>
            <a:r>
              <a:rPr lang="en-US" b="1" dirty="0" smtClean="0">
                <a:solidFill>
                  <a:schemeClr val="tx1"/>
                </a:solidFill>
              </a:rPr>
              <a:t>STUDENTS</a:t>
            </a:r>
            <a:endParaRPr lang="en-US" b="1" dirty="0">
              <a:solidFill>
                <a:schemeClr val="tx1"/>
              </a:solidFill>
            </a:endParaRPr>
          </a:p>
        </p:txBody>
      </p:sp>
      <p:sp>
        <p:nvSpPr>
          <p:cNvPr id="11" name="TextBox 10"/>
          <p:cNvSpPr txBox="1"/>
          <p:nvPr/>
        </p:nvSpPr>
        <p:spPr>
          <a:xfrm>
            <a:off x="6372200" y="2636912"/>
            <a:ext cx="1454244" cy="369332"/>
          </a:xfrm>
          <a:prstGeom prst="rect">
            <a:avLst/>
          </a:prstGeom>
          <a:noFill/>
        </p:spPr>
        <p:txBody>
          <a:bodyPr wrap="none" rtlCol="0">
            <a:spAutoFit/>
          </a:bodyPr>
          <a:lstStyle/>
          <a:p>
            <a:r>
              <a:rPr lang="en-US" b="1" dirty="0" smtClean="0">
                <a:solidFill>
                  <a:schemeClr val="tx1"/>
                </a:solidFill>
              </a:rPr>
              <a:t>LEARNERS</a:t>
            </a:r>
            <a:endParaRPr lang="en-US" b="1" dirty="0">
              <a:solidFill>
                <a:schemeClr val="tx1"/>
              </a:solidFill>
            </a:endParaRPr>
          </a:p>
        </p:txBody>
      </p:sp>
      <p:sp>
        <p:nvSpPr>
          <p:cNvPr id="12" name="Striped Right Arrow 11"/>
          <p:cNvSpPr/>
          <p:nvPr/>
        </p:nvSpPr>
        <p:spPr>
          <a:xfrm rot="5400000">
            <a:off x="6681774" y="2111315"/>
            <a:ext cx="532981"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3393398" y="2492897"/>
            <a:ext cx="2016224" cy="10894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Arrow Connector 14"/>
          <p:cNvCxnSpPr/>
          <p:nvPr/>
        </p:nvCxnSpPr>
        <p:spPr>
          <a:xfrm>
            <a:off x="2267744" y="1916832"/>
            <a:ext cx="381642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54740" y="1556792"/>
            <a:ext cx="1454244" cy="369332"/>
          </a:xfrm>
          <a:prstGeom prst="rect">
            <a:avLst/>
          </a:prstGeom>
          <a:noFill/>
        </p:spPr>
        <p:txBody>
          <a:bodyPr wrap="none" rtlCol="0">
            <a:spAutoFit/>
          </a:bodyPr>
          <a:lstStyle/>
          <a:p>
            <a:r>
              <a:rPr lang="en-US" b="1" dirty="0" smtClean="0">
                <a:solidFill>
                  <a:schemeClr val="tx1"/>
                </a:solidFill>
              </a:rPr>
              <a:t>TEACHERS</a:t>
            </a:r>
            <a:endParaRPr lang="en-US" b="1" dirty="0">
              <a:solidFill>
                <a:schemeClr val="tx1"/>
              </a:solidFill>
            </a:endParaRPr>
          </a:p>
        </p:txBody>
      </p:sp>
      <p:sp>
        <p:nvSpPr>
          <p:cNvPr id="17" name="TextBox 16"/>
          <p:cNvSpPr txBox="1"/>
          <p:nvPr/>
        </p:nvSpPr>
        <p:spPr>
          <a:xfrm>
            <a:off x="3549804" y="2123564"/>
            <a:ext cx="1595309" cy="369332"/>
          </a:xfrm>
          <a:prstGeom prst="rect">
            <a:avLst/>
          </a:prstGeom>
          <a:noFill/>
        </p:spPr>
        <p:txBody>
          <a:bodyPr wrap="none" rtlCol="0">
            <a:spAutoFit/>
          </a:bodyPr>
          <a:lstStyle/>
          <a:p>
            <a:r>
              <a:rPr lang="en-US" b="1" dirty="0" smtClean="0">
                <a:solidFill>
                  <a:schemeClr val="tx1"/>
                </a:solidFill>
              </a:rPr>
              <a:t>LECTURERS</a:t>
            </a:r>
            <a:endParaRPr lang="en-US" b="1" dirty="0">
              <a:solidFill>
                <a:schemeClr val="tx1"/>
              </a:solidFill>
            </a:endParaRPr>
          </a:p>
        </p:txBody>
      </p:sp>
      <p:cxnSp>
        <p:nvCxnSpPr>
          <p:cNvPr id="18" name="Straight Arrow Connector 17"/>
          <p:cNvCxnSpPr/>
          <p:nvPr/>
        </p:nvCxnSpPr>
        <p:spPr>
          <a:xfrm>
            <a:off x="2420144" y="2852936"/>
            <a:ext cx="94800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24192" y="2852936"/>
            <a:ext cx="94800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5856" y="3779748"/>
            <a:ext cx="2347630" cy="369332"/>
          </a:xfrm>
          <a:prstGeom prst="rect">
            <a:avLst/>
          </a:prstGeom>
          <a:noFill/>
        </p:spPr>
        <p:txBody>
          <a:bodyPr wrap="none" rtlCol="0">
            <a:spAutoFit/>
          </a:bodyPr>
          <a:lstStyle/>
          <a:p>
            <a:r>
              <a:rPr lang="en-US" b="1" dirty="0" smtClean="0">
                <a:solidFill>
                  <a:schemeClr val="tx1"/>
                </a:solidFill>
              </a:rPr>
              <a:t>LEARNER’S TASKS</a:t>
            </a:r>
            <a:endParaRPr lang="en-US" b="1" dirty="0">
              <a:solidFill>
                <a:schemeClr val="tx1"/>
              </a:solidFill>
            </a:endParaRPr>
          </a:p>
        </p:txBody>
      </p:sp>
      <p:sp>
        <p:nvSpPr>
          <p:cNvPr id="22" name="Striped Right Arrow 21"/>
          <p:cNvSpPr/>
          <p:nvPr/>
        </p:nvSpPr>
        <p:spPr>
          <a:xfrm rot="5400000">
            <a:off x="4324618" y="3460360"/>
            <a:ext cx="206733"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683568" y="5147900"/>
            <a:ext cx="2497222" cy="369332"/>
          </a:xfrm>
          <a:prstGeom prst="rect">
            <a:avLst/>
          </a:prstGeom>
          <a:noFill/>
        </p:spPr>
        <p:txBody>
          <a:bodyPr wrap="none" rtlCol="0">
            <a:spAutoFit/>
          </a:bodyPr>
          <a:lstStyle/>
          <a:p>
            <a:r>
              <a:rPr lang="en-US" b="1" dirty="0" smtClean="0">
                <a:solidFill>
                  <a:schemeClr val="tx1"/>
                </a:solidFill>
              </a:rPr>
              <a:t>1.Find a Short Article</a:t>
            </a:r>
            <a:endParaRPr lang="en-US" b="1" dirty="0">
              <a:solidFill>
                <a:schemeClr val="tx1"/>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2" y="3392603"/>
            <a:ext cx="1913907" cy="138226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330" y="3244352"/>
            <a:ext cx="2065670" cy="1487282"/>
          </a:xfrm>
          <a:prstGeom prst="rect">
            <a:avLst/>
          </a:prstGeom>
        </p:spPr>
      </p:pic>
      <p:sp>
        <p:nvSpPr>
          <p:cNvPr id="26" name="TextBox 25"/>
          <p:cNvSpPr txBox="1"/>
          <p:nvPr/>
        </p:nvSpPr>
        <p:spPr>
          <a:xfrm>
            <a:off x="683568" y="5507940"/>
            <a:ext cx="2877711" cy="369332"/>
          </a:xfrm>
          <a:prstGeom prst="rect">
            <a:avLst/>
          </a:prstGeom>
          <a:noFill/>
        </p:spPr>
        <p:txBody>
          <a:bodyPr wrap="none" rtlCol="0">
            <a:spAutoFit/>
          </a:bodyPr>
          <a:lstStyle/>
          <a:p>
            <a:r>
              <a:rPr lang="en-US" b="1" dirty="0" smtClean="0">
                <a:solidFill>
                  <a:schemeClr val="tx1"/>
                </a:solidFill>
              </a:rPr>
              <a:t>2.Build 5W1H Sentences</a:t>
            </a:r>
            <a:endParaRPr lang="en-US" b="1" dirty="0">
              <a:solidFill>
                <a:schemeClr val="tx1"/>
              </a:solidFill>
            </a:endParaRPr>
          </a:p>
        </p:txBody>
      </p:sp>
      <p:sp>
        <p:nvSpPr>
          <p:cNvPr id="27" name="TextBox 26"/>
          <p:cNvSpPr txBox="1"/>
          <p:nvPr/>
        </p:nvSpPr>
        <p:spPr>
          <a:xfrm>
            <a:off x="683568" y="5877272"/>
            <a:ext cx="4211474" cy="369332"/>
          </a:xfrm>
          <a:prstGeom prst="rect">
            <a:avLst/>
          </a:prstGeom>
          <a:noFill/>
        </p:spPr>
        <p:txBody>
          <a:bodyPr wrap="none" rtlCol="0">
            <a:spAutoFit/>
          </a:bodyPr>
          <a:lstStyle/>
          <a:p>
            <a:r>
              <a:rPr lang="en-US" b="1" dirty="0" smtClean="0">
                <a:solidFill>
                  <a:schemeClr val="tx1"/>
                </a:solidFill>
              </a:rPr>
              <a:t>3.List Verbal and Nominal Sentences</a:t>
            </a:r>
            <a:endParaRPr lang="en-US" b="1" dirty="0">
              <a:solidFill>
                <a:schemeClr val="tx1"/>
              </a:solidFill>
            </a:endParaRPr>
          </a:p>
        </p:txBody>
      </p:sp>
      <p:sp>
        <p:nvSpPr>
          <p:cNvPr id="28" name="TextBox 27"/>
          <p:cNvSpPr txBox="1"/>
          <p:nvPr/>
        </p:nvSpPr>
        <p:spPr>
          <a:xfrm>
            <a:off x="683568" y="6300028"/>
            <a:ext cx="3756156" cy="369332"/>
          </a:xfrm>
          <a:prstGeom prst="rect">
            <a:avLst/>
          </a:prstGeom>
          <a:noFill/>
        </p:spPr>
        <p:txBody>
          <a:bodyPr wrap="none" rtlCol="0">
            <a:spAutoFit/>
          </a:bodyPr>
          <a:lstStyle/>
          <a:p>
            <a:r>
              <a:rPr lang="en-US" b="1" dirty="0" smtClean="0">
                <a:solidFill>
                  <a:schemeClr val="tx1"/>
                </a:solidFill>
              </a:rPr>
              <a:t>4.Identify tenses and it’s pattern</a:t>
            </a:r>
            <a:endParaRPr lang="en-US" b="1" dirty="0">
              <a:solidFill>
                <a:schemeClr val="tx1"/>
              </a:solidFill>
            </a:endParaRPr>
          </a:p>
        </p:txBody>
      </p:sp>
      <p:sp>
        <p:nvSpPr>
          <p:cNvPr id="29" name="TextBox 28"/>
          <p:cNvSpPr txBox="1"/>
          <p:nvPr/>
        </p:nvSpPr>
        <p:spPr>
          <a:xfrm>
            <a:off x="4860032" y="5147900"/>
            <a:ext cx="2993192" cy="369332"/>
          </a:xfrm>
          <a:prstGeom prst="rect">
            <a:avLst/>
          </a:prstGeom>
          <a:noFill/>
        </p:spPr>
        <p:txBody>
          <a:bodyPr wrap="none" rtlCol="0">
            <a:spAutoFit/>
          </a:bodyPr>
          <a:lstStyle/>
          <a:p>
            <a:r>
              <a:rPr lang="en-US" b="1" dirty="0">
                <a:solidFill>
                  <a:schemeClr val="tx1"/>
                </a:solidFill>
              </a:rPr>
              <a:t>5</a:t>
            </a:r>
            <a:r>
              <a:rPr lang="en-US" b="1" dirty="0" smtClean="0">
                <a:solidFill>
                  <a:schemeClr val="tx1"/>
                </a:solidFill>
              </a:rPr>
              <a:t>.Translate the sentences</a:t>
            </a:r>
            <a:endParaRPr lang="en-US" b="1" dirty="0">
              <a:solidFill>
                <a:schemeClr val="tx1"/>
              </a:solidFill>
            </a:endParaRPr>
          </a:p>
        </p:txBody>
      </p:sp>
      <p:sp>
        <p:nvSpPr>
          <p:cNvPr id="30" name="TextBox 29"/>
          <p:cNvSpPr txBox="1"/>
          <p:nvPr/>
        </p:nvSpPr>
        <p:spPr>
          <a:xfrm>
            <a:off x="4860032" y="5507940"/>
            <a:ext cx="3600400" cy="646331"/>
          </a:xfrm>
          <a:prstGeom prst="rect">
            <a:avLst/>
          </a:prstGeom>
          <a:noFill/>
        </p:spPr>
        <p:txBody>
          <a:bodyPr wrap="square" rtlCol="0">
            <a:spAutoFit/>
          </a:bodyPr>
          <a:lstStyle/>
          <a:p>
            <a:r>
              <a:rPr lang="en-US" b="1" dirty="0" smtClean="0">
                <a:solidFill>
                  <a:schemeClr val="tx1"/>
                </a:solidFill>
              </a:rPr>
              <a:t>6.Give reasons why writer uses </a:t>
            </a:r>
          </a:p>
          <a:p>
            <a:r>
              <a:rPr lang="en-US" b="1" dirty="0">
                <a:solidFill>
                  <a:schemeClr val="tx1"/>
                </a:solidFill>
              </a:rPr>
              <a:t> </a:t>
            </a:r>
            <a:r>
              <a:rPr lang="en-US" b="1" dirty="0" smtClean="0">
                <a:solidFill>
                  <a:schemeClr val="tx1"/>
                </a:solidFill>
              </a:rPr>
              <a:t>  the tenses</a:t>
            </a:r>
            <a:endParaRPr lang="en-US" b="1" dirty="0">
              <a:solidFill>
                <a:schemeClr val="tx1"/>
              </a:solidFill>
            </a:endParaRPr>
          </a:p>
        </p:txBody>
      </p:sp>
      <p:sp>
        <p:nvSpPr>
          <p:cNvPr id="32" name="TextBox 31"/>
          <p:cNvSpPr txBox="1"/>
          <p:nvPr/>
        </p:nvSpPr>
        <p:spPr>
          <a:xfrm>
            <a:off x="4860033" y="6093296"/>
            <a:ext cx="3756156" cy="646331"/>
          </a:xfrm>
          <a:prstGeom prst="rect">
            <a:avLst/>
          </a:prstGeom>
          <a:noFill/>
        </p:spPr>
        <p:txBody>
          <a:bodyPr wrap="square" rtlCol="0">
            <a:spAutoFit/>
          </a:bodyPr>
          <a:lstStyle/>
          <a:p>
            <a:r>
              <a:rPr lang="en-US" b="1" dirty="0" smtClean="0">
                <a:solidFill>
                  <a:schemeClr val="tx1"/>
                </a:solidFill>
              </a:rPr>
              <a:t>7.Put every single activities into </a:t>
            </a:r>
          </a:p>
          <a:p>
            <a:r>
              <a:rPr lang="en-US" b="1" dirty="0">
                <a:solidFill>
                  <a:schemeClr val="tx1"/>
                </a:solidFill>
              </a:rPr>
              <a:t> </a:t>
            </a:r>
            <a:r>
              <a:rPr lang="en-US" b="1" dirty="0" smtClean="0">
                <a:solidFill>
                  <a:schemeClr val="tx1"/>
                </a:solidFill>
              </a:rPr>
              <a:t>  blog and plastic folder</a:t>
            </a:r>
            <a:endParaRPr lang="en-US" b="1" dirty="0">
              <a:solidFill>
                <a:schemeClr val="tx1"/>
              </a:solidFill>
            </a:endParaRPr>
          </a:p>
        </p:txBody>
      </p:sp>
      <p:sp>
        <p:nvSpPr>
          <p:cNvPr id="31" name="TextBox 30"/>
          <p:cNvSpPr txBox="1"/>
          <p:nvPr/>
        </p:nvSpPr>
        <p:spPr>
          <a:xfrm>
            <a:off x="2964785" y="4139788"/>
            <a:ext cx="2903359" cy="369332"/>
          </a:xfrm>
          <a:prstGeom prst="rect">
            <a:avLst/>
          </a:prstGeom>
          <a:noFill/>
        </p:spPr>
        <p:txBody>
          <a:bodyPr wrap="none" rtlCol="0">
            <a:spAutoFit/>
          </a:bodyPr>
          <a:lstStyle/>
          <a:p>
            <a:r>
              <a:rPr lang="en-US" b="1" dirty="0" smtClean="0">
                <a:solidFill>
                  <a:schemeClr val="tx1"/>
                </a:solidFill>
              </a:rPr>
              <a:t>1.Create a Personal Blog</a:t>
            </a:r>
            <a:endParaRPr lang="en-US" b="1" dirty="0">
              <a:solidFill>
                <a:schemeClr val="tx1"/>
              </a:solidFill>
            </a:endParaRPr>
          </a:p>
        </p:txBody>
      </p:sp>
      <p:sp>
        <p:nvSpPr>
          <p:cNvPr id="34" name="TextBox 33"/>
          <p:cNvSpPr txBox="1"/>
          <p:nvPr/>
        </p:nvSpPr>
        <p:spPr>
          <a:xfrm>
            <a:off x="2987824" y="4499828"/>
            <a:ext cx="2698175" cy="369332"/>
          </a:xfrm>
          <a:prstGeom prst="rect">
            <a:avLst/>
          </a:prstGeom>
          <a:noFill/>
        </p:spPr>
        <p:txBody>
          <a:bodyPr wrap="none" rtlCol="0">
            <a:spAutoFit/>
          </a:bodyPr>
          <a:lstStyle/>
          <a:p>
            <a:r>
              <a:rPr lang="en-US" b="1" dirty="0" smtClean="0">
                <a:solidFill>
                  <a:schemeClr val="tx1"/>
                </a:solidFill>
              </a:rPr>
              <a:t>2.Have a Plastic Folder</a:t>
            </a:r>
            <a:endParaRPr lang="en-US" b="1" dirty="0">
              <a:solidFill>
                <a:schemeClr val="tx1"/>
              </a:solidFill>
            </a:endParaRPr>
          </a:p>
        </p:txBody>
      </p:sp>
      <p:sp>
        <p:nvSpPr>
          <p:cNvPr id="3" name="Rectangle 2"/>
          <p:cNvSpPr/>
          <p:nvPr/>
        </p:nvSpPr>
        <p:spPr>
          <a:xfrm>
            <a:off x="2987824" y="4149080"/>
            <a:ext cx="2926417"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wn Arrow 13"/>
          <p:cNvSpPr/>
          <p:nvPr/>
        </p:nvSpPr>
        <p:spPr>
          <a:xfrm>
            <a:off x="4211960" y="4869160"/>
            <a:ext cx="420308" cy="206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534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9"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9"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9"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9"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9"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9"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9"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0-#ppt_w/2"/>
                                          </p:val>
                                        </p:tav>
                                        <p:tav tm="100000">
                                          <p:val>
                                            <p:strVal val="#ppt_x"/>
                                          </p:val>
                                        </p:tav>
                                      </p:tavLst>
                                    </p:anim>
                                    <p:anim calcmode="lin" valueType="num">
                                      <p:cBhvr additive="base">
                                        <p:cTn id="78" dur="500" fill="hold"/>
                                        <p:tgtEl>
                                          <p:spTgt spid="18"/>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 presetClass="entr" presetSubtype="9"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0-#ppt_h/2"/>
                                          </p:val>
                                        </p:tav>
                                        <p:tav tm="100000">
                                          <p:val>
                                            <p:strVal val="#ppt_y"/>
                                          </p:val>
                                        </p:tav>
                                      </p:tavLst>
                                    </p:anim>
                                  </p:childTnLst>
                                </p:cTn>
                              </p:par>
                            </p:childTnLst>
                          </p:cTn>
                        </p:par>
                        <p:par>
                          <p:cTn id="84" fill="hold">
                            <p:stCondLst>
                              <p:cond delay="8000"/>
                            </p:stCondLst>
                            <p:childTnLst>
                              <p:par>
                                <p:cTn id="85" presetID="2" presetClass="entr" presetSubtype="9"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0-#ppt_w/2"/>
                                          </p:val>
                                        </p:tav>
                                        <p:tav tm="100000">
                                          <p:val>
                                            <p:strVal val="#ppt_x"/>
                                          </p:val>
                                        </p:tav>
                                      </p:tavLst>
                                    </p:anim>
                                    <p:anim calcmode="lin" valueType="num">
                                      <p:cBhvr additive="base">
                                        <p:cTn id="88" dur="500" fill="hold"/>
                                        <p:tgtEl>
                                          <p:spTgt spid="21"/>
                                        </p:tgtEl>
                                        <p:attrNameLst>
                                          <p:attrName>ppt_y</p:attrName>
                                        </p:attrNameLst>
                                      </p:cBhvr>
                                      <p:tavLst>
                                        <p:tav tm="0">
                                          <p:val>
                                            <p:strVal val="0-#ppt_h/2"/>
                                          </p:val>
                                        </p:tav>
                                        <p:tav tm="100000">
                                          <p:val>
                                            <p:strVal val="#ppt_y"/>
                                          </p:val>
                                        </p:tav>
                                      </p:tavLst>
                                    </p:anim>
                                  </p:childTnLst>
                                </p:cTn>
                              </p:par>
                            </p:childTnLst>
                          </p:cTn>
                        </p:par>
                        <p:par>
                          <p:cTn id="89" fill="hold">
                            <p:stCondLst>
                              <p:cond delay="8500"/>
                            </p:stCondLst>
                            <p:childTnLst>
                              <p:par>
                                <p:cTn id="90" presetID="2" presetClass="entr" presetSubtype="9"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0-#ppt_w/2"/>
                                          </p:val>
                                        </p:tav>
                                        <p:tav tm="100000">
                                          <p:val>
                                            <p:strVal val="#ppt_x"/>
                                          </p:val>
                                        </p:tav>
                                      </p:tavLst>
                                    </p:anim>
                                    <p:anim calcmode="lin" valueType="num">
                                      <p:cBhvr additive="base">
                                        <p:cTn id="93" dur="500" fill="hold"/>
                                        <p:tgtEl>
                                          <p:spTgt spid="22"/>
                                        </p:tgtEl>
                                        <p:attrNameLst>
                                          <p:attrName>ppt_y</p:attrName>
                                        </p:attrNameLst>
                                      </p:cBhvr>
                                      <p:tavLst>
                                        <p:tav tm="0">
                                          <p:val>
                                            <p:strVal val="0-#ppt_h/2"/>
                                          </p:val>
                                        </p:tav>
                                        <p:tav tm="100000">
                                          <p:val>
                                            <p:strVal val="#ppt_y"/>
                                          </p:val>
                                        </p:tav>
                                      </p:tavLst>
                                    </p:anim>
                                  </p:childTnLst>
                                </p:cTn>
                              </p:par>
                            </p:childTnLst>
                          </p:cTn>
                        </p:par>
                        <p:par>
                          <p:cTn id="94" fill="hold">
                            <p:stCondLst>
                              <p:cond delay="9000"/>
                            </p:stCondLst>
                            <p:childTnLst>
                              <p:par>
                                <p:cTn id="95" presetID="2" presetClass="entr" presetSubtype="9"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0-#ppt_w/2"/>
                                          </p:val>
                                        </p:tav>
                                        <p:tav tm="100000">
                                          <p:val>
                                            <p:strVal val="#ppt_x"/>
                                          </p:val>
                                        </p:tav>
                                      </p:tavLst>
                                    </p:anim>
                                    <p:anim calcmode="lin" valueType="num">
                                      <p:cBhvr additive="base">
                                        <p:cTn id="98" dur="500" fill="hold"/>
                                        <p:tgtEl>
                                          <p:spTgt spid="23"/>
                                        </p:tgtEl>
                                        <p:attrNameLst>
                                          <p:attrName>ppt_y</p:attrName>
                                        </p:attrNameLst>
                                      </p:cBhvr>
                                      <p:tavLst>
                                        <p:tav tm="0">
                                          <p:val>
                                            <p:strVal val="0-#ppt_h/2"/>
                                          </p:val>
                                        </p:tav>
                                        <p:tav tm="100000">
                                          <p:val>
                                            <p:strVal val="#ppt_y"/>
                                          </p:val>
                                        </p:tav>
                                      </p:tavLst>
                                    </p:anim>
                                  </p:childTnLst>
                                </p:cTn>
                              </p:par>
                            </p:childTnLst>
                          </p:cTn>
                        </p:par>
                        <p:par>
                          <p:cTn id="99" fill="hold">
                            <p:stCondLst>
                              <p:cond delay="9500"/>
                            </p:stCondLst>
                            <p:childTnLst>
                              <p:par>
                                <p:cTn id="100" presetID="2" presetClass="entr" presetSubtype="9"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0-#ppt_w/2"/>
                                          </p:val>
                                        </p:tav>
                                        <p:tav tm="100000">
                                          <p:val>
                                            <p:strVal val="#ppt_x"/>
                                          </p:val>
                                        </p:tav>
                                      </p:tavLst>
                                    </p:anim>
                                    <p:anim calcmode="lin" valueType="num">
                                      <p:cBhvr additive="base">
                                        <p:cTn id="103" dur="500" fill="hold"/>
                                        <p:tgtEl>
                                          <p:spTgt spid="24"/>
                                        </p:tgtEl>
                                        <p:attrNameLst>
                                          <p:attrName>ppt_y</p:attrName>
                                        </p:attrNameLst>
                                      </p:cBhvr>
                                      <p:tavLst>
                                        <p:tav tm="0">
                                          <p:val>
                                            <p:strVal val="0-#ppt_h/2"/>
                                          </p:val>
                                        </p:tav>
                                        <p:tav tm="100000">
                                          <p:val>
                                            <p:strVal val="#ppt_y"/>
                                          </p:val>
                                        </p:tav>
                                      </p:tavLst>
                                    </p:anim>
                                  </p:childTnLst>
                                </p:cTn>
                              </p:par>
                            </p:childTnLst>
                          </p:cTn>
                        </p:par>
                        <p:par>
                          <p:cTn id="104" fill="hold">
                            <p:stCondLst>
                              <p:cond delay="10000"/>
                            </p:stCondLst>
                            <p:childTnLst>
                              <p:par>
                                <p:cTn id="105" presetID="2" presetClass="entr" presetSubtype="9"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0-#ppt_w/2"/>
                                          </p:val>
                                        </p:tav>
                                        <p:tav tm="100000">
                                          <p:val>
                                            <p:strVal val="#ppt_x"/>
                                          </p:val>
                                        </p:tav>
                                      </p:tavLst>
                                    </p:anim>
                                    <p:anim calcmode="lin" valueType="num">
                                      <p:cBhvr additive="base">
                                        <p:cTn id="108" dur="500" fill="hold"/>
                                        <p:tgtEl>
                                          <p:spTgt spid="26"/>
                                        </p:tgtEl>
                                        <p:attrNameLst>
                                          <p:attrName>ppt_y</p:attrName>
                                        </p:attrNameLst>
                                      </p:cBhvr>
                                      <p:tavLst>
                                        <p:tav tm="0">
                                          <p:val>
                                            <p:strVal val="0-#ppt_h/2"/>
                                          </p:val>
                                        </p:tav>
                                        <p:tav tm="100000">
                                          <p:val>
                                            <p:strVal val="#ppt_y"/>
                                          </p:val>
                                        </p:tav>
                                      </p:tavLst>
                                    </p:anim>
                                  </p:childTnLst>
                                </p:cTn>
                              </p:par>
                            </p:childTnLst>
                          </p:cTn>
                        </p:par>
                        <p:par>
                          <p:cTn id="109" fill="hold">
                            <p:stCondLst>
                              <p:cond delay="10500"/>
                            </p:stCondLst>
                            <p:childTnLst>
                              <p:par>
                                <p:cTn id="110" presetID="2" presetClass="entr" presetSubtype="9"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fill="hold"/>
                                        <p:tgtEl>
                                          <p:spTgt spid="27"/>
                                        </p:tgtEl>
                                        <p:attrNameLst>
                                          <p:attrName>ppt_x</p:attrName>
                                        </p:attrNameLst>
                                      </p:cBhvr>
                                      <p:tavLst>
                                        <p:tav tm="0">
                                          <p:val>
                                            <p:strVal val="0-#ppt_w/2"/>
                                          </p:val>
                                        </p:tav>
                                        <p:tav tm="100000">
                                          <p:val>
                                            <p:strVal val="#ppt_x"/>
                                          </p:val>
                                        </p:tav>
                                      </p:tavLst>
                                    </p:anim>
                                    <p:anim calcmode="lin" valueType="num">
                                      <p:cBhvr additive="base">
                                        <p:cTn id="113" dur="500" fill="hold"/>
                                        <p:tgtEl>
                                          <p:spTgt spid="27"/>
                                        </p:tgtEl>
                                        <p:attrNameLst>
                                          <p:attrName>ppt_y</p:attrName>
                                        </p:attrNameLst>
                                      </p:cBhvr>
                                      <p:tavLst>
                                        <p:tav tm="0">
                                          <p:val>
                                            <p:strVal val="0-#ppt_h/2"/>
                                          </p:val>
                                        </p:tav>
                                        <p:tav tm="100000">
                                          <p:val>
                                            <p:strVal val="#ppt_y"/>
                                          </p:val>
                                        </p:tav>
                                      </p:tavLst>
                                    </p:anim>
                                  </p:childTnLst>
                                </p:cTn>
                              </p:par>
                            </p:childTnLst>
                          </p:cTn>
                        </p:par>
                        <p:par>
                          <p:cTn id="114" fill="hold">
                            <p:stCondLst>
                              <p:cond delay="11000"/>
                            </p:stCondLst>
                            <p:childTnLst>
                              <p:par>
                                <p:cTn id="115" presetID="2" presetClass="entr" presetSubtype="9"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500" fill="hold"/>
                                        <p:tgtEl>
                                          <p:spTgt spid="28"/>
                                        </p:tgtEl>
                                        <p:attrNameLst>
                                          <p:attrName>ppt_x</p:attrName>
                                        </p:attrNameLst>
                                      </p:cBhvr>
                                      <p:tavLst>
                                        <p:tav tm="0">
                                          <p:val>
                                            <p:strVal val="0-#ppt_w/2"/>
                                          </p:val>
                                        </p:tav>
                                        <p:tav tm="100000">
                                          <p:val>
                                            <p:strVal val="#ppt_x"/>
                                          </p:val>
                                        </p:tav>
                                      </p:tavLst>
                                    </p:anim>
                                    <p:anim calcmode="lin" valueType="num">
                                      <p:cBhvr additive="base">
                                        <p:cTn id="118" dur="500" fill="hold"/>
                                        <p:tgtEl>
                                          <p:spTgt spid="28"/>
                                        </p:tgtEl>
                                        <p:attrNameLst>
                                          <p:attrName>ppt_y</p:attrName>
                                        </p:attrNameLst>
                                      </p:cBhvr>
                                      <p:tavLst>
                                        <p:tav tm="0">
                                          <p:val>
                                            <p:strVal val="0-#ppt_h/2"/>
                                          </p:val>
                                        </p:tav>
                                        <p:tav tm="100000">
                                          <p:val>
                                            <p:strVal val="#ppt_y"/>
                                          </p:val>
                                        </p:tav>
                                      </p:tavLst>
                                    </p:anim>
                                  </p:childTnLst>
                                </p:cTn>
                              </p:par>
                            </p:childTnLst>
                          </p:cTn>
                        </p:par>
                        <p:par>
                          <p:cTn id="119" fill="hold">
                            <p:stCondLst>
                              <p:cond delay="11500"/>
                            </p:stCondLst>
                            <p:childTnLst>
                              <p:par>
                                <p:cTn id="120" presetID="2" presetClass="entr" presetSubtype="9"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fill="hold"/>
                                        <p:tgtEl>
                                          <p:spTgt spid="29"/>
                                        </p:tgtEl>
                                        <p:attrNameLst>
                                          <p:attrName>ppt_x</p:attrName>
                                        </p:attrNameLst>
                                      </p:cBhvr>
                                      <p:tavLst>
                                        <p:tav tm="0">
                                          <p:val>
                                            <p:strVal val="0-#ppt_w/2"/>
                                          </p:val>
                                        </p:tav>
                                        <p:tav tm="100000">
                                          <p:val>
                                            <p:strVal val="#ppt_x"/>
                                          </p:val>
                                        </p:tav>
                                      </p:tavLst>
                                    </p:anim>
                                    <p:anim calcmode="lin" valueType="num">
                                      <p:cBhvr additive="base">
                                        <p:cTn id="123" dur="500" fill="hold"/>
                                        <p:tgtEl>
                                          <p:spTgt spid="29"/>
                                        </p:tgtEl>
                                        <p:attrNameLst>
                                          <p:attrName>ppt_y</p:attrName>
                                        </p:attrNameLst>
                                      </p:cBhvr>
                                      <p:tavLst>
                                        <p:tav tm="0">
                                          <p:val>
                                            <p:strVal val="0-#ppt_h/2"/>
                                          </p:val>
                                        </p:tav>
                                        <p:tav tm="100000">
                                          <p:val>
                                            <p:strVal val="#ppt_y"/>
                                          </p:val>
                                        </p:tav>
                                      </p:tavLst>
                                    </p:anim>
                                  </p:childTnLst>
                                </p:cTn>
                              </p:par>
                            </p:childTnLst>
                          </p:cTn>
                        </p:par>
                        <p:par>
                          <p:cTn id="124" fill="hold">
                            <p:stCondLst>
                              <p:cond delay="12000"/>
                            </p:stCondLst>
                            <p:childTnLst>
                              <p:par>
                                <p:cTn id="125" presetID="2" presetClass="entr" presetSubtype="9"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0-#ppt_w/2"/>
                                          </p:val>
                                        </p:tav>
                                        <p:tav tm="100000">
                                          <p:val>
                                            <p:strVal val="#ppt_x"/>
                                          </p:val>
                                        </p:tav>
                                      </p:tavLst>
                                    </p:anim>
                                    <p:anim calcmode="lin" valueType="num">
                                      <p:cBhvr additive="base">
                                        <p:cTn id="128" dur="500" fill="hold"/>
                                        <p:tgtEl>
                                          <p:spTgt spid="30"/>
                                        </p:tgtEl>
                                        <p:attrNameLst>
                                          <p:attrName>ppt_y</p:attrName>
                                        </p:attrNameLst>
                                      </p:cBhvr>
                                      <p:tavLst>
                                        <p:tav tm="0">
                                          <p:val>
                                            <p:strVal val="0-#ppt_h/2"/>
                                          </p:val>
                                        </p:tav>
                                        <p:tav tm="100000">
                                          <p:val>
                                            <p:strVal val="#ppt_y"/>
                                          </p:val>
                                        </p:tav>
                                      </p:tavLst>
                                    </p:anim>
                                  </p:childTnLst>
                                </p:cTn>
                              </p:par>
                            </p:childTnLst>
                          </p:cTn>
                        </p:par>
                        <p:par>
                          <p:cTn id="129" fill="hold">
                            <p:stCondLst>
                              <p:cond delay="12500"/>
                            </p:stCondLst>
                            <p:childTnLst>
                              <p:par>
                                <p:cTn id="130" presetID="2" presetClass="entr" presetSubtype="9" fill="hold" grpId="0" nodeType="after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0-#ppt_w/2"/>
                                          </p:val>
                                        </p:tav>
                                        <p:tav tm="100000">
                                          <p:val>
                                            <p:strVal val="#ppt_x"/>
                                          </p:val>
                                        </p:tav>
                                      </p:tavLst>
                                    </p:anim>
                                    <p:anim calcmode="lin" valueType="num">
                                      <p:cBhvr additive="base">
                                        <p:cTn id="133" dur="500" fill="hold"/>
                                        <p:tgtEl>
                                          <p:spTgt spid="32"/>
                                        </p:tgtEl>
                                        <p:attrNameLst>
                                          <p:attrName>ppt_y</p:attrName>
                                        </p:attrNameLst>
                                      </p:cBhvr>
                                      <p:tavLst>
                                        <p:tav tm="0">
                                          <p:val>
                                            <p:strVal val="0-#ppt_h/2"/>
                                          </p:val>
                                        </p:tav>
                                        <p:tav tm="100000">
                                          <p:val>
                                            <p:strVal val="#ppt_y"/>
                                          </p:val>
                                        </p:tav>
                                      </p:tavLst>
                                    </p:anim>
                                  </p:childTnLst>
                                </p:cTn>
                              </p:par>
                            </p:childTnLst>
                          </p:cTn>
                        </p:par>
                        <p:par>
                          <p:cTn id="134" fill="hold">
                            <p:stCondLst>
                              <p:cond delay="13000"/>
                            </p:stCondLst>
                            <p:childTnLst>
                              <p:par>
                                <p:cTn id="135" presetID="2" presetClass="entr" presetSubtype="9"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0-#ppt_w/2"/>
                                          </p:val>
                                        </p:tav>
                                        <p:tav tm="100000">
                                          <p:val>
                                            <p:strVal val="#ppt_x"/>
                                          </p:val>
                                        </p:tav>
                                      </p:tavLst>
                                    </p:anim>
                                    <p:anim calcmode="lin" valueType="num">
                                      <p:cBhvr additive="base">
                                        <p:cTn id="138" dur="500" fill="hold"/>
                                        <p:tgtEl>
                                          <p:spTgt spid="33"/>
                                        </p:tgtEl>
                                        <p:attrNameLst>
                                          <p:attrName>ppt_y</p:attrName>
                                        </p:attrNameLst>
                                      </p:cBhvr>
                                      <p:tavLst>
                                        <p:tav tm="0">
                                          <p:val>
                                            <p:strVal val="0-#ppt_h/2"/>
                                          </p:val>
                                        </p:tav>
                                        <p:tav tm="100000">
                                          <p:val>
                                            <p:strVal val="#ppt_y"/>
                                          </p:val>
                                        </p:tav>
                                      </p:tavLst>
                                    </p:anim>
                                  </p:childTnLst>
                                </p:cTn>
                              </p:par>
                            </p:childTnLst>
                          </p:cTn>
                        </p:par>
                        <p:par>
                          <p:cTn id="139" fill="hold">
                            <p:stCondLst>
                              <p:cond delay="13500"/>
                            </p:stCondLst>
                            <p:childTnLst>
                              <p:par>
                                <p:cTn id="140" presetID="2" presetClass="entr" presetSubtype="9"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0-#ppt_w/2"/>
                                          </p:val>
                                        </p:tav>
                                        <p:tav tm="100000">
                                          <p:val>
                                            <p:strVal val="#ppt_x"/>
                                          </p:val>
                                        </p:tav>
                                      </p:tavLst>
                                    </p:anim>
                                    <p:anim calcmode="lin" valueType="num">
                                      <p:cBhvr additive="base">
                                        <p:cTn id="143" dur="500" fill="hold"/>
                                        <p:tgtEl>
                                          <p:spTgt spid="31"/>
                                        </p:tgtEl>
                                        <p:attrNameLst>
                                          <p:attrName>ppt_y</p:attrName>
                                        </p:attrNameLst>
                                      </p:cBhvr>
                                      <p:tavLst>
                                        <p:tav tm="0">
                                          <p:val>
                                            <p:strVal val="0-#ppt_h/2"/>
                                          </p:val>
                                        </p:tav>
                                        <p:tav tm="100000">
                                          <p:val>
                                            <p:strVal val="#ppt_y"/>
                                          </p:val>
                                        </p:tav>
                                      </p:tavLst>
                                    </p:anim>
                                  </p:childTnLst>
                                </p:cTn>
                              </p:par>
                            </p:childTnLst>
                          </p:cTn>
                        </p:par>
                        <p:par>
                          <p:cTn id="144" fill="hold">
                            <p:stCondLst>
                              <p:cond delay="14000"/>
                            </p:stCondLst>
                            <p:childTnLst>
                              <p:par>
                                <p:cTn id="145" presetID="2" presetClass="entr" presetSubtype="9"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 calcmode="lin" valueType="num">
                                      <p:cBhvr additive="base">
                                        <p:cTn id="147" dur="500" fill="hold"/>
                                        <p:tgtEl>
                                          <p:spTgt spid="34"/>
                                        </p:tgtEl>
                                        <p:attrNameLst>
                                          <p:attrName>ppt_x</p:attrName>
                                        </p:attrNameLst>
                                      </p:cBhvr>
                                      <p:tavLst>
                                        <p:tav tm="0">
                                          <p:val>
                                            <p:strVal val="0-#ppt_w/2"/>
                                          </p:val>
                                        </p:tav>
                                        <p:tav tm="100000">
                                          <p:val>
                                            <p:strVal val="#ppt_x"/>
                                          </p:val>
                                        </p:tav>
                                      </p:tavLst>
                                    </p:anim>
                                    <p:anim calcmode="lin" valueType="num">
                                      <p:cBhvr additive="base">
                                        <p:cTn id="148" dur="500" fill="hold"/>
                                        <p:tgtEl>
                                          <p:spTgt spid="34"/>
                                        </p:tgtEl>
                                        <p:attrNameLst>
                                          <p:attrName>ppt_y</p:attrName>
                                        </p:attrNameLst>
                                      </p:cBhvr>
                                      <p:tavLst>
                                        <p:tav tm="0">
                                          <p:val>
                                            <p:strVal val="0-#ppt_h/2"/>
                                          </p:val>
                                        </p:tav>
                                        <p:tav tm="100000">
                                          <p:val>
                                            <p:strVal val="#ppt_y"/>
                                          </p:val>
                                        </p:tav>
                                      </p:tavLst>
                                    </p:anim>
                                  </p:childTnLst>
                                </p:cTn>
                              </p:par>
                            </p:childTnLst>
                          </p:cTn>
                        </p:par>
                        <p:par>
                          <p:cTn id="149" fill="hold">
                            <p:stCondLst>
                              <p:cond delay="14500"/>
                            </p:stCondLst>
                            <p:childTnLst>
                              <p:par>
                                <p:cTn id="150" presetID="2" presetClass="entr" presetSubtype="9" fill="hold" grpId="0" nodeType="afterEffect">
                                  <p:stCondLst>
                                    <p:cond delay="0"/>
                                  </p:stCondLst>
                                  <p:childTnLst>
                                    <p:set>
                                      <p:cBhvr>
                                        <p:cTn id="151" dur="1" fill="hold">
                                          <p:stCondLst>
                                            <p:cond delay="0"/>
                                          </p:stCondLst>
                                        </p:cTn>
                                        <p:tgtEl>
                                          <p:spTgt spid="3"/>
                                        </p:tgtEl>
                                        <p:attrNameLst>
                                          <p:attrName>style.visibility</p:attrName>
                                        </p:attrNameLst>
                                      </p:cBhvr>
                                      <p:to>
                                        <p:strVal val="visible"/>
                                      </p:to>
                                    </p:set>
                                    <p:anim calcmode="lin" valueType="num">
                                      <p:cBhvr additive="base">
                                        <p:cTn id="152" dur="500" fill="hold"/>
                                        <p:tgtEl>
                                          <p:spTgt spid="3"/>
                                        </p:tgtEl>
                                        <p:attrNameLst>
                                          <p:attrName>ppt_x</p:attrName>
                                        </p:attrNameLst>
                                      </p:cBhvr>
                                      <p:tavLst>
                                        <p:tav tm="0">
                                          <p:val>
                                            <p:strVal val="0-#ppt_w/2"/>
                                          </p:val>
                                        </p:tav>
                                        <p:tav tm="100000">
                                          <p:val>
                                            <p:strVal val="#ppt_x"/>
                                          </p:val>
                                        </p:tav>
                                      </p:tavLst>
                                    </p:anim>
                                    <p:anim calcmode="lin" valueType="num">
                                      <p:cBhvr additive="base">
                                        <p:cTn id="153" dur="500" fill="hold"/>
                                        <p:tgtEl>
                                          <p:spTgt spid="3"/>
                                        </p:tgtEl>
                                        <p:attrNameLst>
                                          <p:attrName>ppt_y</p:attrName>
                                        </p:attrNameLst>
                                      </p:cBhvr>
                                      <p:tavLst>
                                        <p:tav tm="0">
                                          <p:val>
                                            <p:strVal val="0-#ppt_h/2"/>
                                          </p:val>
                                        </p:tav>
                                        <p:tav tm="100000">
                                          <p:val>
                                            <p:strVal val="#ppt_y"/>
                                          </p:val>
                                        </p:tav>
                                      </p:tavLst>
                                    </p:anim>
                                  </p:childTnLst>
                                </p:cTn>
                              </p:par>
                            </p:childTnLst>
                          </p:cTn>
                        </p:par>
                        <p:par>
                          <p:cTn id="154" fill="hold">
                            <p:stCondLst>
                              <p:cond delay="15000"/>
                            </p:stCondLst>
                            <p:childTnLst>
                              <p:par>
                                <p:cTn id="155" presetID="2" presetClass="entr" presetSubtype="9" fill="hold" grpId="0" nodeType="afterEffect">
                                  <p:stCondLst>
                                    <p:cond delay="0"/>
                                  </p:stCondLst>
                                  <p:childTnLst>
                                    <p:set>
                                      <p:cBhvr>
                                        <p:cTn id="156" dur="1" fill="hold">
                                          <p:stCondLst>
                                            <p:cond delay="0"/>
                                          </p:stCondLst>
                                        </p:cTn>
                                        <p:tgtEl>
                                          <p:spTgt spid="14"/>
                                        </p:tgtEl>
                                        <p:attrNameLst>
                                          <p:attrName>style.visibility</p:attrName>
                                        </p:attrNameLst>
                                      </p:cBhvr>
                                      <p:to>
                                        <p:strVal val="visible"/>
                                      </p:to>
                                    </p:set>
                                    <p:anim calcmode="lin" valueType="num">
                                      <p:cBhvr additive="base">
                                        <p:cTn id="157" dur="500" fill="hold"/>
                                        <p:tgtEl>
                                          <p:spTgt spid="14"/>
                                        </p:tgtEl>
                                        <p:attrNameLst>
                                          <p:attrName>ppt_x</p:attrName>
                                        </p:attrNameLst>
                                      </p:cBhvr>
                                      <p:tavLst>
                                        <p:tav tm="0">
                                          <p:val>
                                            <p:strVal val="0-#ppt_w/2"/>
                                          </p:val>
                                        </p:tav>
                                        <p:tav tm="100000">
                                          <p:val>
                                            <p:strVal val="#ppt_x"/>
                                          </p:val>
                                        </p:tav>
                                      </p:tavLst>
                                    </p:anim>
                                    <p:anim calcmode="lin" valueType="num">
                                      <p:cBhvr additive="base">
                                        <p:cTn id="158" dur="500" fill="hold"/>
                                        <p:tgtEl>
                                          <p:spTgt spid="14"/>
                                        </p:tgtEl>
                                        <p:attrNameLst>
                                          <p:attrName>ppt_y</p:attrName>
                                        </p:attrNameLst>
                                      </p:cBhvr>
                                      <p:tavLst>
                                        <p:tav tm="0">
                                          <p:val>
                                            <p:strVal val="0-#ppt_h/2"/>
                                          </p:val>
                                        </p:tav>
                                        <p:tav tm="100000">
                                          <p:val>
                                            <p:strVal val="#ppt_y"/>
                                          </p:val>
                                        </p:tav>
                                      </p:tavLst>
                                    </p:anim>
                                  </p:childTnLst>
                                </p:cTn>
                              </p:par>
                            </p:childTnLst>
                          </p:cTn>
                        </p:par>
                        <p:par>
                          <p:cTn id="159" fill="hold">
                            <p:stCondLst>
                              <p:cond delay="15500"/>
                            </p:stCondLst>
                            <p:childTnLst>
                              <p:par>
                                <p:cTn id="160" presetID="2" presetClass="entr" presetSubtype="9" fill="hold" nodeType="afterEffect">
                                  <p:stCondLst>
                                    <p:cond delay="0"/>
                                  </p:stCondLst>
                                  <p:childTnLst>
                                    <p:set>
                                      <p:cBhvr>
                                        <p:cTn id="161" dur="1" fill="hold">
                                          <p:stCondLst>
                                            <p:cond delay="0"/>
                                          </p:stCondLst>
                                        </p:cTn>
                                        <p:tgtEl>
                                          <p:spTgt spid="25"/>
                                        </p:tgtEl>
                                        <p:attrNameLst>
                                          <p:attrName>style.visibility</p:attrName>
                                        </p:attrNameLst>
                                      </p:cBhvr>
                                      <p:to>
                                        <p:strVal val="visible"/>
                                      </p:to>
                                    </p:set>
                                    <p:anim calcmode="lin" valueType="num">
                                      <p:cBhvr additive="base">
                                        <p:cTn id="162" dur="500" fill="hold"/>
                                        <p:tgtEl>
                                          <p:spTgt spid="25"/>
                                        </p:tgtEl>
                                        <p:attrNameLst>
                                          <p:attrName>ppt_x</p:attrName>
                                        </p:attrNameLst>
                                      </p:cBhvr>
                                      <p:tavLst>
                                        <p:tav tm="0">
                                          <p:val>
                                            <p:strVal val="0-#ppt_w/2"/>
                                          </p:val>
                                        </p:tav>
                                        <p:tav tm="100000">
                                          <p:val>
                                            <p:strVal val="#ppt_x"/>
                                          </p:val>
                                        </p:tav>
                                      </p:tavLst>
                                    </p:anim>
                                    <p:anim calcmode="lin" valueType="num">
                                      <p:cBhvr additive="base">
                                        <p:cTn id="16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P spid="4" grpId="0"/>
      <p:bldP spid="5" grpId="0"/>
      <p:bldP spid="6" grpId="0" animBg="1"/>
      <p:bldP spid="7" grpId="0"/>
      <p:bldP spid="8" grpId="0"/>
      <p:bldP spid="9" grpId="0"/>
      <p:bldP spid="10" grpId="0"/>
      <p:bldP spid="11" grpId="0"/>
      <p:bldP spid="12" grpId="0" animBg="1"/>
      <p:bldP spid="13" grpId="0" animBg="1"/>
      <p:bldP spid="16" grpId="0"/>
      <p:bldP spid="17" grpId="0"/>
      <p:bldP spid="21" grpId="0"/>
      <p:bldP spid="22" grpId="0" animBg="1"/>
      <p:bldP spid="23" grpId="0"/>
      <p:bldP spid="26" grpId="0"/>
      <p:bldP spid="27" grpId="0"/>
      <p:bldP spid="28" grpId="0"/>
      <p:bldP spid="29" grpId="0"/>
      <p:bldP spid="30" grpId="0"/>
      <p:bldP spid="32" grpId="0"/>
      <p:bldP spid="31" grpId="0"/>
      <p:bldP spid="34" grpId="0"/>
      <p:bldP spid="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285875"/>
            <a:ext cx="4267200" cy="2732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Text Box 2"/>
          <p:cNvSpPr txBox="1">
            <a:spLocks noChangeArrowheads="1"/>
          </p:cNvSpPr>
          <p:nvPr/>
        </p:nvSpPr>
        <p:spPr bwMode="auto">
          <a:xfrm>
            <a:off x="2613025" y="396875"/>
            <a:ext cx="38163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Bef>
                <a:spcPts val="3750"/>
              </a:spcBef>
              <a:buClrTx/>
              <a:buFontTx/>
              <a:buNone/>
            </a:pPr>
            <a:r>
              <a:rPr lang="en-US" altLang="en-US" sz="6000" b="1">
                <a:solidFill>
                  <a:srgbClr val="FF0000"/>
                </a:solidFill>
                <a:effectLst>
                  <a:outerShdw blurRad="38100" dist="38100" dir="2700000" algn="tl">
                    <a:srgbClr val="C0C0C0"/>
                  </a:outerShdw>
                </a:effectLst>
                <a:latin typeface="Copperplate Gothic Bold" panose="020E0705020206020404" pitchFamily="34" charset="0"/>
              </a:rPr>
              <a:t>THANKS</a:t>
            </a:r>
          </a:p>
        </p:txBody>
      </p:sp>
      <p:sp>
        <p:nvSpPr>
          <p:cNvPr id="30723" name="Text Box 3"/>
          <p:cNvSpPr txBox="1">
            <a:spLocks noChangeArrowheads="1"/>
          </p:cNvSpPr>
          <p:nvPr/>
        </p:nvSpPr>
        <p:spPr bwMode="auto">
          <a:xfrm>
            <a:off x="857250" y="3929063"/>
            <a:ext cx="7643813"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800">
                <a:solidFill>
                  <a:srgbClr val="FF0000"/>
                </a:solidFill>
              </a:rPr>
              <a:t>Ohio Digital Laboratory Who Help This Projects </a:t>
            </a:r>
          </a:p>
          <a:p>
            <a:pPr algn="ctr">
              <a:buClrTx/>
              <a:buFontTx/>
              <a:buNone/>
            </a:pPr>
            <a:r>
              <a:rPr lang="id-ID" altLang="en-US" sz="2800"/>
              <a:t>Boss</a:t>
            </a:r>
          </a:p>
          <a:p>
            <a:pPr algn="ctr">
              <a:buClrTx/>
              <a:buFontTx/>
              <a:buNone/>
            </a:pPr>
            <a:r>
              <a:rPr lang="id-ID" altLang="en-US" sz="2800"/>
              <a:t>Sosepth Butso</a:t>
            </a:r>
          </a:p>
          <a:p>
            <a:pPr algn="ctr">
              <a:buClrTx/>
              <a:buFontTx/>
              <a:buNone/>
            </a:pPr>
            <a:r>
              <a:rPr lang="id-ID" altLang="en-US" sz="2800"/>
              <a:t>Marios Ye</a:t>
            </a:r>
          </a:p>
          <a:p>
            <a:pPr algn="ctr">
              <a:buClrTx/>
              <a:buFontTx/>
              <a:buNone/>
            </a:pPr>
            <a:r>
              <a:rPr lang="id-ID" altLang="en-US" sz="2800"/>
              <a:t>Shirley Wu</a:t>
            </a:r>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14338" y="142875"/>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4200">
                <a:solidFill>
                  <a:srgbClr val="006633"/>
                </a:solidFill>
                <a:latin typeface="Garamond" panose="02020404030301010803" pitchFamily="18" charset="0"/>
              </a:rPr>
              <a:t>Focus  and Sub Focus</a:t>
            </a:r>
          </a:p>
        </p:txBody>
      </p:sp>
      <p:grpSp>
        <p:nvGrpSpPr>
          <p:cNvPr id="8194" name="Group 2"/>
          <p:cNvGrpSpPr>
            <a:grpSpLocks/>
          </p:cNvGrpSpPr>
          <p:nvPr/>
        </p:nvGrpSpPr>
        <p:grpSpPr bwMode="auto">
          <a:xfrm>
            <a:off x="212725" y="3054350"/>
            <a:ext cx="3868738" cy="576263"/>
            <a:chOff x="134" y="1924"/>
            <a:chExt cx="2437" cy="363"/>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 y="1924"/>
              <a:ext cx="2437" cy="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144" y="1935"/>
              <a:ext cx="2419"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400">
                  <a:solidFill>
                    <a:srgbClr val="FFF0C2"/>
                  </a:solidFill>
                </a:rPr>
                <a:t>FOCUS</a:t>
              </a:r>
            </a:p>
          </p:txBody>
        </p:sp>
      </p:grpSp>
      <p:sp>
        <p:nvSpPr>
          <p:cNvPr id="8197" name="Rectangle 5"/>
          <p:cNvSpPr>
            <a:spLocks noChangeArrowheads="1"/>
          </p:cNvSpPr>
          <p:nvPr/>
        </p:nvSpPr>
        <p:spPr bwMode="auto">
          <a:xfrm>
            <a:off x="4460875" y="2214563"/>
            <a:ext cx="111125" cy="3286125"/>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8198" name="Group 6"/>
          <p:cNvGrpSpPr>
            <a:grpSpLocks/>
          </p:cNvGrpSpPr>
          <p:nvPr/>
        </p:nvGrpSpPr>
        <p:grpSpPr bwMode="auto">
          <a:xfrm>
            <a:off x="4627563" y="2152650"/>
            <a:ext cx="4214812" cy="574675"/>
            <a:chOff x="2915" y="1356"/>
            <a:chExt cx="2655" cy="362"/>
          </a:xfrm>
        </p:grpSpPr>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 y="1356"/>
              <a:ext cx="2655" cy="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2925" y="1367"/>
              <a:ext cx="263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000">
                  <a:solidFill>
                    <a:srgbClr val="FFFFFF"/>
                  </a:solidFill>
                </a:rPr>
                <a:t>SUB FOCUS</a:t>
              </a:r>
            </a:p>
          </p:txBody>
        </p:sp>
      </p:grpSp>
      <p:sp>
        <p:nvSpPr>
          <p:cNvPr id="8201" name="Text Box 9"/>
          <p:cNvSpPr txBox="1">
            <a:spLocks noChangeArrowheads="1"/>
          </p:cNvSpPr>
          <p:nvPr/>
        </p:nvSpPr>
        <p:spPr bwMode="auto">
          <a:xfrm>
            <a:off x="228600" y="3705225"/>
            <a:ext cx="3843338" cy="1008063"/>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000"/>
              <a:t>Material Development of Vocational English for Publishing Business Purposes</a:t>
            </a:r>
          </a:p>
        </p:txBody>
      </p:sp>
      <p:sp>
        <p:nvSpPr>
          <p:cNvPr id="8202" name="Text Box 10"/>
          <p:cNvSpPr txBox="1">
            <a:spLocks noChangeArrowheads="1"/>
          </p:cNvSpPr>
          <p:nvPr/>
        </p:nvSpPr>
        <p:spPr bwMode="auto">
          <a:xfrm>
            <a:off x="4643438" y="2813050"/>
            <a:ext cx="4191000" cy="1008063"/>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t>The Existing Condition of Teaching Learning Process at the Publishing Study Program</a:t>
            </a:r>
          </a:p>
        </p:txBody>
      </p:sp>
      <p:sp>
        <p:nvSpPr>
          <p:cNvPr id="8203" name="AutoShape 11"/>
          <p:cNvSpPr>
            <a:spLocks noChangeArrowheads="1"/>
          </p:cNvSpPr>
          <p:nvPr/>
        </p:nvSpPr>
        <p:spPr bwMode="auto">
          <a:xfrm>
            <a:off x="4124325" y="3619500"/>
            <a:ext cx="304800" cy="381000"/>
          </a:xfrm>
          <a:prstGeom prst="chevron">
            <a:avLst>
              <a:gd name="adj" fmla="val 50000"/>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4" name="Text Box 12"/>
          <p:cNvSpPr txBox="1">
            <a:spLocks noChangeArrowheads="1"/>
          </p:cNvSpPr>
          <p:nvPr/>
        </p:nvSpPr>
        <p:spPr bwMode="auto">
          <a:xfrm>
            <a:off x="4648200" y="3935413"/>
            <a:ext cx="4191000" cy="70326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t>The Formation of English Material for Publishing Business Purposes.</a:t>
            </a:r>
          </a:p>
        </p:txBody>
      </p:sp>
      <p:sp>
        <p:nvSpPr>
          <p:cNvPr id="8205" name="Text Box 13"/>
          <p:cNvSpPr txBox="1">
            <a:spLocks noChangeArrowheads="1"/>
          </p:cNvSpPr>
          <p:nvPr/>
        </p:nvSpPr>
        <p:spPr bwMode="auto">
          <a:xfrm>
            <a:off x="4643438" y="4792663"/>
            <a:ext cx="4191000" cy="703262"/>
          </a:xfrm>
          <a:prstGeom prst="rect">
            <a:avLst/>
          </a:prstGeom>
          <a:solidFill>
            <a:srgbClr val="2DBCFE"/>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a:t>The Effectiveness of Materials for Publishing Business Purposes </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8194"/>
                                        </p:tgtEl>
                                        <p:attrNameLst>
                                          <p:attrName>style.visibility</p:attrName>
                                        </p:attrNameLst>
                                      </p:cBhvr>
                                      <p:to>
                                        <p:strVal val="visible"/>
                                      </p:to>
                                    </p:set>
                                    <p:anim calcmode="lin" valueType="num">
                                      <p:cBhvr additive="repl">
                                        <p:cTn id="7" dur="500" fill="hold"/>
                                        <p:tgtEl>
                                          <p:spTgt spid="8194"/>
                                        </p:tgtEl>
                                        <p:attrNameLst>
                                          <p:attrName>ppt_x</p:attrName>
                                        </p:attrNameLst>
                                      </p:cBhvr>
                                      <p:tavLst>
                                        <p:tav tm="100000">
                                          <p:val>
                                            <p:strVal val="#ppt_x-.2"/>
                                          </p:val>
                                        </p:tav>
                                        <p:tav>
                                          <p:val>
                                            <p:strVal val="#ppt_x"/>
                                          </p:val>
                                        </p:tav>
                                      </p:tavLst>
                                    </p:anim>
                                    <p:anim calcmode="lin" valueType="num">
                                      <p:cBhvr additive="repl">
                                        <p:cTn id="8" dur="500" fill="hold"/>
                                        <p:tgtEl>
                                          <p:spTgt spid="8194"/>
                                        </p:tgtEl>
                                        <p:attrNameLst>
                                          <p:attrName>ppt_y</p:attrName>
                                        </p:attrNameLst>
                                      </p:cBhvr>
                                      <p:tavLst>
                                        <p:tav tm="100000">
                                          <p:val>
                                            <p:strVal val="#ppt_y"/>
                                          </p:val>
                                        </p:tav>
                                        <p:tav>
                                          <p:val>
                                            <p:strVal val="#ppt_y"/>
                                          </p:val>
                                        </p:tav>
                                      </p:tavLst>
                                    </p:anim>
                                    <p:animEffect transition="in" filter="wipe(right)">
                                      <p:cBhvr additive="repl">
                                        <p:cTn id="9" dur="500"/>
                                        <p:tgtEl>
                                          <p:spTgt spid="8194"/>
                                        </p:tgtEl>
                                      </p:cBhvr>
                                    </p:animEffect>
                                  </p:childTnLst>
                                </p:cTn>
                              </p:par>
                            </p:childTnLst>
                          </p:cTn>
                        </p:par>
                        <p:par>
                          <p:cTn id="10" fill="hold" nodeType="afterGroup">
                            <p:stCondLst>
                              <p:cond delay="600"/>
                            </p:stCondLst>
                            <p:childTnLst>
                              <p:par>
                                <p:cTn id="11" presetID="29" presetClass="entr" fill="hold" nodeType="afterEffect">
                                  <p:stCondLst>
                                    <p:cond delay="0"/>
                                  </p:stCondLst>
                                  <p:childTnLst>
                                    <p:set>
                                      <p:cBhvr additive="repl">
                                        <p:cTn id="12" dur="1" fill="hold">
                                          <p:stCondLst>
                                            <p:cond delay="0"/>
                                          </p:stCondLst>
                                        </p:cTn>
                                        <p:tgtEl>
                                          <p:spTgt spid="8201"/>
                                        </p:tgtEl>
                                        <p:attrNameLst>
                                          <p:attrName>style.visibility</p:attrName>
                                        </p:attrNameLst>
                                      </p:cBhvr>
                                      <p:to>
                                        <p:strVal val="visible"/>
                                      </p:to>
                                    </p:set>
                                    <p:anim calcmode="lin" valueType="num">
                                      <p:cBhvr additive="repl">
                                        <p:cTn id="13" dur="1000" fill="hold"/>
                                        <p:tgtEl>
                                          <p:spTgt spid="8201"/>
                                        </p:tgtEl>
                                        <p:attrNameLst>
                                          <p:attrName>ppt_x</p:attrName>
                                        </p:attrNameLst>
                                      </p:cBhvr>
                                      <p:tavLst>
                                        <p:tav tm="100000">
                                          <p:val>
                                            <p:strVal val="#ppt_x-.2"/>
                                          </p:val>
                                        </p:tav>
                                        <p:tav>
                                          <p:val>
                                            <p:strVal val="#ppt_x"/>
                                          </p:val>
                                        </p:tav>
                                      </p:tavLst>
                                    </p:anim>
                                    <p:anim calcmode="lin" valueType="num">
                                      <p:cBhvr additive="repl">
                                        <p:cTn id="14" dur="1000" fill="hold"/>
                                        <p:tgtEl>
                                          <p:spTgt spid="8201"/>
                                        </p:tgtEl>
                                        <p:attrNameLst>
                                          <p:attrName>ppt_y</p:attrName>
                                        </p:attrNameLst>
                                      </p:cBhvr>
                                      <p:tavLst>
                                        <p:tav tm="100000">
                                          <p:val>
                                            <p:strVal val="#ppt_y"/>
                                          </p:val>
                                        </p:tav>
                                        <p:tav>
                                          <p:val>
                                            <p:strVal val="#ppt_y"/>
                                          </p:val>
                                        </p:tav>
                                      </p:tavLst>
                                    </p:anim>
                                    <p:animEffect transition="in" filter="wipe(right)">
                                      <p:cBhvr additive="repl">
                                        <p:cTn id="15" dur="1000"/>
                                        <p:tgtEl>
                                          <p:spTgt spid="8201"/>
                                        </p:tgtEl>
                                      </p:cBhvr>
                                    </p:animEffect>
                                  </p:childTnLst>
                                </p:cTn>
                              </p:par>
                            </p:childTnLst>
                          </p:cTn>
                        </p:par>
                        <p:par>
                          <p:cTn id="16" fill="hold" nodeType="afterGroup">
                            <p:stCondLst>
                              <p:cond delay="1600"/>
                            </p:stCondLst>
                            <p:childTnLst>
                              <p:par>
                                <p:cTn id="17" presetID="42" presetClass="entr" fill="hold" grpId="0" nodeType="afterEffect">
                                  <p:stCondLst>
                                    <p:cond delay="0"/>
                                  </p:stCondLst>
                                  <p:childTnLst>
                                    <p:set>
                                      <p:cBhvr additive="repl">
                                        <p:cTn id="18" dur="1" fill="hold">
                                          <p:stCondLst>
                                            <p:cond delay="0"/>
                                          </p:stCondLst>
                                        </p:cTn>
                                        <p:tgtEl>
                                          <p:spTgt spid="8197"/>
                                        </p:tgtEl>
                                        <p:attrNameLst>
                                          <p:attrName>style.visibility</p:attrName>
                                        </p:attrNameLst>
                                      </p:cBhvr>
                                      <p:to>
                                        <p:strVal val="visible"/>
                                      </p:to>
                                    </p:set>
                                    <p:animEffect transition="in" filter="fade">
                                      <p:cBhvr additive="repl">
                                        <p:cTn id="19" dur="500"/>
                                        <p:tgtEl>
                                          <p:spTgt spid="8197"/>
                                        </p:tgtEl>
                                      </p:cBhvr>
                                    </p:animEffect>
                                    <p:anim calcmode="lin" valueType="num">
                                      <p:cBhvr additive="repl">
                                        <p:cTn id="20" dur="500" fill="hold"/>
                                        <p:tgtEl>
                                          <p:spTgt spid="8197"/>
                                        </p:tgtEl>
                                        <p:attrNameLst>
                                          <p:attrName>ppt_x</p:attrName>
                                        </p:attrNameLst>
                                      </p:cBhvr>
                                      <p:tavLst>
                                        <p:tav tm="100000">
                                          <p:val>
                                            <p:strVal val="#ppt_x"/>
                                          </p:val>
                                        </p:tav>
                                        <p:tav>
                                          <p:val>
                                            <p:strVal val="#ppt_x"/>
                                          </p:val>
                                        </p:tav>
                                      </p:tavLst>
                                    </p:anim>
                                    <p:anim calcmode="lin" valueType="num">
                                      <p:cBhvr additive="repl">
                                        <p:cTn id="21" dur="500" fill="hold"/>
                                        <p:tgtEl>
                                          <p:spTgt spid="8197"/>
                                        </p:tgtEl>
                                        <p:attrNameLst>
                                          <p:attrName>ppt_y</p:attrName>
                                        </p:attrNameLst>
                                      </p:cBhvr>
                                      <p:tavLst>
                                        <p:tav tm="100000">
                                          <p:val>
                                            <p:strVal val="#ppt_y+.1"/>
                                          </p:val>
                                        </p:tav>
                                        <p:tav>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fill="hold" nodeType="clickEffect">
                                  <p:stCondLst>
                                    <p:cond delay="0"/>
                                  </p:stCondLst>
                                  <p:iterate type="lt">
                                    <p:tmPct val="5000"/>
                                  </p:iterate>
                                  <p:childTnLst>
                                    <p:set>
                                      <p:cBhvr additive="repl">
                                        <p:cTn id="25" dur="1" fill="hold">
                                          <p:stCondLst>
                                            <p:cond delay="0"/>
                                          </p:stCondLst>
                                        </p:cTn>
                                        <p:tgtEl>
                                          <p:spTgt spid="8198"/>
                                        </p:tgtEl>
                                        <p:attrNameLst>
                                          <p:attrName>style.visibility</p:attrName>
                                        </p:attrNameLst>
                                      </p:cBhvr>
                                      <p:to>
                                        <p:strVal val="visible"/>
                                      </p:to>
                                    </p:set>
                                    <p:anim calcmode="lin" valueType="num">
                                      <p:cBhvr additive="repl">
                                        <p:cTn id="26" dur="500" fill="hold"/>
                                        <p:tgtEl>
                                          <p:spTgt spid="8198"/>
                                        </p:tgtEl>
                                        <p:attrNameLst>
                                          <p:attrName>ppt_x</p:attrName>
                                        </p:attrNameLst>
                                      </p:cBhvr>
                                      <p:tavLst>
                                        <p:tav tm="100000">
                                          <p:val>
                                            <p:strVal val="#ppt_x-.2"/>
                                          </p:val>
                                        </p:tav>
                                        <p:tav>
                                          <p:val>
                                            <p:strVal val="#ppt_x"/>
                                          </p:val>
                                        </p:tav>
                                      </p:tavLst>
                                    </p:anim>
                                    <p:anim calcmode="lin" valueType="num">
                                      <p:cBhvr additive="repl">
                                        <p:cTn id="27" dur="500" fill="hold"/>
                                        <p:tgtEl>
                                          <p:spTgt spid="8198"/>
                                        </p:tgtEl>
                                        <p:attrNameLst>
                                          <p:attrName>ppt_y</p:attrName>
                                        </p:attrNameLst>
                                      </p:cBhvr>
                                      <p:tavLst>
                                        <p:tav tm="100000">
                                          <p:val>
                                            <p:strVal val="#ppt_y"/>
                                          </p:val>
                                        </p:tav>
                                        <p:tav>
                                          <p:val>
                                            <p:strVal val="#ppt_y"/>
                                          </p:val>
                                        </p:tav>
                                      </p:tavLst>
                                    </p:anim>
                                    <p:animEffect transition="in" filter="wipe(right)">
                                      <p:cBhvr additive="repl">
                                        <p:cTn id="28" dur="500"/>
                                        <p:tgtEl>
                                          <p:spTgt spid="8198"/>
                                        </p:tgtEl>
                                      </p:cBhvr>
                                    </p:animEffect>
                                  </p:childTnLst>
                                </p:cTn>
                              </p:par>
                            </p:childTnLst>
                          </p:cTn>
                        </p:par>
                        <p:par>
                          <p:cTn id="29" fill="hold" nodeType="afterGroup">
                            <p:stCondLst>
                              <p:cond delay="675"/>
                            </p:stCondLst>
                            <p:childTnLst>
                              <p:par>
                                <p:cTn id="30" presetID="29" presetClass="entr" fill="hold" nodeType="afterEffect">
                                  <p:stCondLst>
                                    <p:cond delay="0"/>
                                  </p:stCondLst>
                                  <p:childTnLst>
                                    <p:set>
                                      <p:cBhvr additive="repl">
                                        <p:cTn id="31" dur="1" fill="hold">
                                          <p:stCondLst>
                                            <p:cond delay="0"/>
                                          </p:stCondLst>
                                        </p:cTn>
                                        <p:tgtEl>
                                          <p:spTgt spid="8202"/>
                                        </p:tgtEl>
                                        <p:attrNameLst>
                                          <p:attrName>style.visibility</p:attrName>
                                        </p:attrNameLst>
                                      </p:cBhvr>
                                      <p:to>
                                        <p:strVal val="visible"/>
                                      </p:to>
                                    </p:set>
                                    <p:anim calcmode="lin" valueType="num">
                                      <p:cBhvr additive="repl">
                                        <p:cTn id="32" dur="1000" fill="hold"/>
                                        <p:tgtEl>
                                          <p:spTgt spid="8202"/>
                                        </p:tgtEl>
                                        <p:attrNameLst>
                                          <p:attrName>ppt_x</p:attrName>
                                        </p:attrNameLst>
                                      </p:cBhvr>
                                      <p:tavLst>
                                        <p:tav tm="100000">
                                          <p:val>
                                            <p:strVal val="#ppt_x-.2"/>
                                          </p:val>
                                        </p:tav>
                                        <p:tav>
                                          <p:val>
                                            <p:strVal val="#ppt_x"/>
                                          </p:val>
                                        </p:tav>
                                      </p:tavLst>
                                    </p:anim>
                                    <p:anim calcmode="lin" valueType="num">
                                      <p:cBhvr additive="repl">
                                        <p:cTn id="33" dur="1000" fill="hold"/>
                                        <p:tgtEl>
                                          <p:spTgt spid="8202"/>
                                        </p:tgtEl>
                                        <p:attrNameLst>
                                          <p:attrName>ppt_y</p:attrName>
                                        </p:attrNameLst>
                                      </p:cBhvr>
                                      <p:tavLst>
                                        <p:tav tm="100000">
                                          <p:val>
                                            <p:strVal val="#ppt_y"/>
                                          </p:val>
                                        </p:tav>
                                        <p:tav>
                                          <p:val>
                                            <p:strVal val="#ppt_y"/>
                                          </p:val>
                                        </p:tav>
                                      </p:tavLst>
                                    </p:anim>
                                    <p:animEffect transition="in" filter="wipe(right)">
                                      <p:cBhvr additive="repl">
                                        <p:cTn id="34" dur="1000"/>
                                        <p:tgtEl>
                                          <p:spTgt spid="8202"/>
                                        </p:tgtEl>
                                      </p:cBhvr>
                                    </p:animEffect>
                                  </p:childTnLst>
                                </p:cTn>
                              </p:par>
                            </p:childTnLst>
                          </p:cTn>
                        </p:par>
                        <p:par>
                          <p:cTn id="35" fill="hold" nodeType="afterGroup">
                            <p:stCondLst>
                              <p:cond delay="1675"/>
                            </p:stCondLst>
                            <p:childTnLst>
                              <p:par>
                                <p:cTn id="36" presetID="12" presetClass="entr" presetSubtype="8" fill="hold" grpId="0" nodeType="afterEffect">
                                  <p:stCondLst>
                                    <p:cond delay="0"/>
                                  </p:stCondLst>
                                  <p:childTnLst>
                                    <p:set>
                                      <p:cBhvr additive="repl">
                                        <p:cTn id="37" dur="1" fill="hold">
                                          <p:stCondLst>
                                            <p:cond delay="0"/>
                                          </p:stCondLst>
                                        </p:cTn>
                                        <p:tgtEl>
                                          <p:spTgt spid="8203"/>
                                        </p:tgtEl>
                                        <p:attrNameLst>
                                          <p:attrName>style.visibility</p:attrName>
                                        </p:attrNameLst>
                                      </p:cBhvr>
                                      <p:to>
                                        <p:strVal val="visible"/>
                                      </p:to>
                                    </p:set>
                                    <p:animEffect transition="in" filter="slide(fromLeft)">
                                      <p:cBhvr additive="repl">
                                        <p:cTn id="38" dur="500"/>
                                        <p:tgtEl>
                                          <p:spTgt spid="8203"/>
                                        </p:tgtEl>
                                      </p:cBhvr>
                                    </p:animEffect>
                                  </p:childTnLst>
                                </p:cTn>
                              </p:par>
                            </p:childTnLst>
                          </p:cTn>
                        </p:par>
                        <p:par>
                          <p:cTn id="39" fill="hold" nodeType="afterGroup">
                            <p:stCondLst>
                              <p:cond delay="2175"/>
                            </p:stCondLst>
                            <p:childTnLst>
                              <p:par>
                                <p:cTn id="40" presetID="29" presetClass="entr" fill="hold" nodeType="afterEffect">
                                  <p:stCondLst>
                                    <p:cond delay="0"/>
                                  </p:stCondLst>
                                  <p:childTnLst>
                                    <p:set>
                                      <p:cBhvr additive="repl">
                                        <p:cTn id="41" dur="1" fill="hold">
                                          <p:stCondLst>
                                            <p:cond delay="0"/>
                                          </p:stCondLst>
                                        </p:cTn>
                                        <p:tgtEl>
                                          <p:spTgt spid="8204"/>
                                        </p:tgtEl>
                                        <p:attrNameLst>
                                          <p:attrName>style.visibility</p:attrName>
                                        </p:attrNameLst>
                                      </p:cBhvr>
                                      <p:to>
                                        <p:strVal val="visible"/>
                                      </p:to>
                                    </p:set>
                                    <p:anim calcmode="lin" valueType="num">
                                      <p:cBhvr additive="repl">
                                        <p:cTn id="42" dur="1000" fill="hold"/>
                                        <p:tgtEl>
                                          <p:spTgt spid="8204"/>
                                        </p:tgtEl>
                                        <p:attrNameLst>
                                          <p:attrName>ppt_x</p:attrName>
                                        </p:attrNameLst>
                                      </p:cBhvr>
                                      <p:tavLst>
                                        <p:tav tm="100000">
                                          <p:val>
                                            <p:strVal val="#ppt_x-.2"/>
                                          </p:val>
                                        </p:tav>
                                        <p:tav>
                                          <p:val>
                                            <p:strVal val="#ppt_x"/>
                                          </p:val>
                                        </p:tav>
                                      </p:tavLst>
                                    </p:anim>
                                    <p:anim calcmode="lin" valueType="num">
                                      <p:cBhvr additive="repl">
                                        <p:cTn id="43" dur="1000" fill="hold"/>
                                        <p:tgtEl>
                                          <p:spTgt spid="8204"/>
                                        </p:tgtEl>
                                        <p:attrNameLst>
                                          <p:attrName>ppt_y</p:attrName>
                                        </p:attrNameLst>
                                      </p:cBhvr>
                                      <p:tavLst>
                                        <p:tav tm="100000">
                                          <p:val>
                                            <p:strVal val="#ppt_y"/>
                                          </p:val>
                                        </p:tav>
                                        <p:tav>
                                          <p:val>
                                            <p:strVal val="#ppt_y"/>
                                          </p:val>
                                        </p:tav>
                                      </p:tavLst>
                                    </p:anim>
                                    <p:animEffect transition="in" filter="wipe(right)">
                                      <p:cBhvr additive="repl">
                                        <p:cTn id="44" dur="1000"/>
                                        <p:tgtEl>
                                          <p:spTgt spid="8204"/>
                                        </p:tgtEl>
                                      </p:cBhvr>
                                    </p:animEffect>
                                  </p:childTnLst>
                                </p:cTn>
                              </p:par>
                            </p:childTnLst>
                          </p:cTn>
                        </p:par>
                        <p:par>
                          <p:cTn id="45" fill="hold" nodeType="afterGroup">
                            <p:stCondLst>
                              <p:cond delay="3175"/>
                            </p:stCondLst>
                            <p:childTnLst>
                              <p:par>
                                <p:cTn id="46" presetID="29" presetClass="entr" fill="hold" nodeType="afterEffect">
                                  <p:stCondLst>
                                    <p:cond delay="0"/>
                                  </p:stCondLst>
                                  <p:childTnLst>
                                    <p:set>
                                      <p:cBhvr additive="repl">
                                        <p:cTn id="47" dur="1" fill="hold">
                                          <p:stCondLst>
                                            <p:cond delay="0"/>
                                          </p:stCondLst>
                                        </p:cTn>
                                        <p:tgtEl>
                                          <p:spTgt spid="8205"/>
                                        </p:tgtEl>
                                        <p:attrNameLst>
                                          <p:attrName>style.visibility</p:attrName>
                                        </p:attrNameLst>
                                      </p:cBhvr>
                                      <p:to>
                                        <p:strVal val="visible"/>
                                      </p:to>
                                    </p:set>
                                    <p:anim calcmode="lin" valueType="num">
                                      <p:cBhvr additive="repl">
                                        <p:cTn id="48" dur="1000" fill="hold"/>
                                        <p:tgtEl>
                                          <p:spTgt spid="8205"/>
                                        </p:tgtEl>
                                        <p:attrNameLst>
                                          <p:attrName>ppt_x</p:attrName>
                                        </p:attrNameLst>
                                      </p:cBhvr>
                                      <p:tavLst>
                                        <p:tav tm="100000">
                                          <p:val>
                                            <p:strVal val="#ppt_x-.2"/>
                                          </p:val>
                                        </p:tav>
                                        <p:tav>
                                          <p:val>
                                            <p:strVal val="#ppt_x"/>
                                          </p:val>
                                        </p:tav>
                                      </p:tavLst>
                                    </p:anim>
                                    <p:anim calcmode="lin" valueType="num">
                                      <p:cBhvr additive="repl">
                                        <p:cTn id="49" dur="1000" fill="hold"/>
                                        <p:tgtEl>
                                          <p:spTgt spid="8205"/>
                                        </p:tgtEl>
                                        <p:attrNameLst>
                                          <p:attrName>ppt_y</p:attrName>
                                        </p:attrNameLst>
                                      </p:cBhvr>
                                      <p:tavLst>
                                        <p:tav tm="100000">
                                          <p:val>
                                            <p:strVal val="#ppt_y"/>
                                          </p:val>
                                        </p:tav>
                                        <p:tav>
                                          <p:val>
                                            <p:strVal val="#ppt_y"/>
                                          </p:val>
                                        </p:tav>
                                      </p:tavLst>
                                    </p:anim>
                                    <p:animEffect transition="in" filter="wipe(right)">
                                      <p:cBhvr additive="repl">
                                        <p:cTn id="50" dur="1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14338" y="142875"/>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4000">
                <a:solidFill>
                  <a:srgbClr val="006633"/>
                </a:solidFill>
                <a:latin typeface="Calibri" panose="020F0502020204030204" pitchFamily="34" charset="0"/>
              </a:rPr>
              <a:t>Problem Identifications</a:t>
            </a:r>
          </a:p>
        </p:txBody>
      </p:sp>
      <p:sp>
        <p:nvSpPr>
          <p:cNvPr id="9218" name="Rectangle 2"/>
          <p:cNvSpPr>
            <a:spLocks noChangeArrowheads="1"/>
          </p:cNvSpPr>
          <p:nvPr/>
        </p:nvSpPr>
        <p:spPr bwMode="auto">
          <a:xfrm>
            <a:off x="4818063" y="1162050"/>
            <a:ext cx="111125" cy="5267325"/>
          </a:xfrm>
          <a:prstGeom prst="rect">
            <a:avLst/>
          </a:prstGeom>
          <a:solidFill>
            <a:srgbClr val="2F343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9219" name="Group 3"/>
          <p:cNvGrpSpPr>
            <a:grpSpLocks/>
          </p:cNvGrpSpPr>
          <p:nvPr/>
        </p:nvGrpSpPr>
        <p:grpSpPr bwMode="auto">
          <a:xfrm>
            <a:off x="139700" y="1122363"/>
            <a:ext cx="4654550" cy="574675"/>
            <a:chOff x="88" y="707"/>
            <a:chExt cx="2932" cy="362"/>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 y="707"/>
              <a:ext cx="2932" cy="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99" y="720"/>
              <a:ext cx="2914"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2400">
                  <a:solidFill>
                    <a:srgbClr val="FFF0C2"/>
                  </a:solidFill>
                </a:rPr>
                <a:t>List of Problems</a:t>
              </a:r>
            </a:p>
          </p:txBody>
        </p:sp>
      </p:grpSp>
      <p:sp>
        <p:nvSpPr>
          <p:cNvPr id="9222" name="Text Box 6"/>
          <p:cNvSpPr txBox="1">
            <a:spLocks noChangeArrowheads="1"/>
          </p:cNvSpPr>
          <p:nvPr/>
        </p:nvSpPr>
        <p:spPr bwMode="auto">
          <a:xfrm>
            <a:off x="157163" y="1776413"/>
            <a:ext cx="4629150"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The quality input of accepted students</a:t>
            </a:r>
          </a:p>
        </p:txBody>
      </p:sp>
      <p:sp>
        <p:nvSpPr>
          <p:cNvPr id="9223" name="Text Box 7"/>
          <p:cNvSpPr txBox="1">
            <a:spLocks noChangeArrowheads="1"/>
          </p:cNvSpPr>
          <p:nvPr/>
        </p:nvSpPr>
        <p:spPr bwMode="auto">
          <a:xfrm>
            <a:off x="157163" y="2214563"/>
            <a:ext cx="4629150"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Limited time allocated for teaching English</a:t>
            </a:r>
          </a:p>
        </p:txBody>
      </p:sp>
      <p:sp>
        <p:nvSpPr>
          <p:cNvPr id="9224" name="Text Box 8"/>
          <p:cNvSpPr txBox="1">
            <a:spLocks noChangeArrowheads="1"/>
          </p:cNvSpPr>
          <p:nvPr/>
        </p:nvSpPr>
        <p:spPr bwMode="auto">
          <a:xfrm>
            <a:off x="157163" y="2643188"/>
            <a:ext cx="4629150" cy="119062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Students do not have enough time to actually learn to speak English in class because the lecturer is more concerned to teach grammar and syntax</a:t>
            </a:r>
          </a:p>
        </p:txBody>
      </p:sp>
      <p:sp>
        <p:nvSpPr>
          <p:cNvPr id="9225" name="Text Box 9"/>
          <p:cNvSpPr txBox="1">
            <a:spLocks noChangeArrowheads="1"/>
          </p:cNvSpPr>
          <p:nvPr/>
        </p:nvSpPr>
        <p:spPr bwMode="auto">
          <a:xfrm>
            <a:off x="157163" y="3925888"/>
            <a:ext cx="4629150" cy="642937"/>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The absence of good and authentic learning materials</a:t>
            </a:r>
          </a:p>
        </p:txBody>
      </p:sp>
      <p:sp>
        <p:nvSpPr>
          <p:cNvPr id="9226" name="Text Box 10"/>
          <p:cNvSpPr txBox="1">
            <a:spLocks noChangeArrowheads="1"/>
          </p:cNvSpPr>
          <p:nvPr/>
        </p:nvSpPr>
        <p:spPr bwMode="auto">
          <a:xfrm>
            <a:off x="166688" y="4643438"/>
            <a:ext cx="4618037" cy="642937"/>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The absence of the social uses of English outside the classroom</a:t>
            </a:r>
          </a:p>
        </p:txBody>
      </p:sp>
      <p:sp>
        <p:nvSpPr>
          <p:cNvPr id="9227" name="Text Box 11"/>
          <p:cNvSpPr txBox="1">
            <a:spLocks noChangeArrowheads="1"/>
          </p:cNvSpPr>
          <p:nvPr/>
        </p:nvSpPr>
        <p:spPr bwMode="auto">
          <a:xfrm>
            <a:off x="166688" y="5357813"/>
            <a:ext cx="4618037" cy="642937"/>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a:latin typeface="Calibri" panose="020F0502020204030204" pitchFamily="34" charset="0"/>
              </a:rPr>
              <a:t>The absence of national occupational competence in Indonesia Publishing Industry</a:t>
            </a:r>
          </a:p>
        </p:txBody>
      </p:sp>
      <p:sp>
        <p:nvSpPr>
          <p:cNvPr id="9228" name="Text Box 12"/>
          <p:cNvSpPr txBox="1">
            <a:spLocks noChangeArrowheads="1"/>
          </p:cNvSpPr>
          <p:nvPr/>
        </p:nvSpPr>
        <p:spPr bwMode="auto">
          <a:xfrm>
            <a:off x="142875" y="6072188"/>
            <a:ext cx="4618038" cy="368300"/>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a:latin typeface="Calibri" panose="020F0502020204030204" pitchFamily="34" charset="0"/>
              </a:rPr>
              <a:t>No students and industrial need assessment</a:t>
            </a:r>
          </a:p>
        </p:txBody>
      </p:sp>
      <p:grpSp>
        <p:nvGrpSpPr>
          <p:cNvPr id="9229" name="Group 13"/>
          <p:cNvGrpSpPr>
            <a:grpSpLocks/>
          </p:cNvGrpSpPr>
          <p:nvPr/>
        </p:nvGrpSpPr>
        <p:grpSpPr bwMode="auto">
          <a:xfrm>
            <a:off x="5430838" y="2609850"/>
            <a:ext cx="3454400" cy="574675"/>
            <a:chOff x="3421" y="1644"/>
            <a:chExt cx="2176" cy="362"/>
          </a:xfrm>
        </p:grpSpPr>
        <p:pic>
          <p:nvPicPr>
            <p:cNvPr id="923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 y="1644"/>
              <a:ext cx="2176" cy="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1" name="Text Box 15"/>
            <p:cNvSpPr txBox="1">
              <a:spLocks noChangeArrowheads="1"/>
            </p:cNvSpPr>
            <p:nvPr/>
          </p:nvSpPr>
          <p:spPr bwMode="auto">
            <a:xfrm>
              <a:off x="3432" y="1655"/>
              <a:ext cx="2158"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400">
                  <a:solidFill>
                    <a:srgbClr val="FFF0C2"/>
                  </a:solidFill>
                </a:rPr>
                <a:t>Learning Targets</a:t>
              </a:r>
            </a:p>
          </p:txBody>
        </p:sp>
      </p:grpSp>
      <p:sp>
        <p:nvSpPr>
          <p:cNvPr id="9232" name="Text Box 16"/>
          <p:cNvSpPr txBox="1">
            <a:spLocks noChangeArrowheads="1"/>
          </p:cNvSpPr>
          <p:nvPr/>
        </p:nvSpPr>
        <p:spPr bwMode="auto">
          <a:xfrm>
            <a:off x="5448300" y="3260725"/>
            <a:ext cx="3429000" cy="642938"/>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latin typeface="Calibri" panose="020F0502020204030204" pitchFamily="34" charset="0"/>
              </a:rPr>
              <a:t>S</a:t>
            </a:r>
            <a:r>
              <a:rPr lang="en-GB" altLang="en-US">
                <a:latin typeface="Calibri" panose="020F0502020204030204" pitchFamily="34" charset="0"/>
              </a:rPr>
              <a:t>ki</a:t>
            </a:r>
            <a:r>
              <a:rPr lang="id-ID" altLang="en-US">
                <a:latin typeface="Calibri" panose="020F0502020204030204" pitchFamily="34" charset="0"/>
              </a:rPr>
              <a:t>ll</a:t>
            </a:r>
            <a:r>
              <a:rPr lang="en-GB" altLang="en-US">
                <a:latin typeface="Calibri" panose="020F0502020204030204" pitchFamily="34" charset="0"/>
              </a:rPr>
              <a:t>ful in editing and writing manuscripts</a:t>
            </a:r>
          </a:p>
        </p:txBody>
      </p:sp>
      <p:sp>
        <p:nvSpPr>
          <p:cNvPr id="9233" name="Text Box 17"/>
          <p:cNvSpPr txBox="1">
            <a:spLocks noChangeArrowheads="1"/>
          </p:cNvSpPr>
          <p:nvPr/>
        </p:nvSpPr>
        <p:spPr bwMode="auto">
          <a:xfrm>
            <a:off x="5448300" y="3997325"/>
            <a:ext cx="3429000" cy="917575"/>
          </a:xfrm>
          <a:prstGeom prst="rect">
            <a:avLst/>
          </a:prstGeom>
          <a:solidFill>
            <a:srgbClr val="ADE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a:t>S</a:t>
            </a:r>
            <a:r>
              <a:rPr lang="en-GB" altLang="en-US"/>
              <a:t>ki</a:t>
            </a:r>
            <a:r>
              <a:rPr lang="id-ID" altLang="en-US"/>
              <a:t>l</a:t>
            </a:r>
            <a:r>
              <a:rPr lang="en-GB" altLang="en-US"/>
              <a:t>lful in planning and managing their </a:t>
            </a:r>
            <a:r>
              <a:rPr lang="id-ID" altLang="en-US"/>
              <a:t>publishing </a:t>
            </a:r>
            <a:r>
              <a:rPr lang="en-GB" altLang="en-US"/>
              <a:t>business</a:t>
            </a:r>
          </a:p>
        </p:txBody>
      </p:sp>
      <p:sp>
        <p:nvSpPr>
          <p:cNvPr id="9234" name="AutoShape 18"/>
          <p:cNvSpPr>
            <a:spLocks noChangeArrowheads="1"/>
          </p:cNvSpPr>
          <p:nvPr/>
        </p:nvSpPr>
        <p:spPr bwMode="auto">
          <a:xfrm>
            <a:off x="4999038" y="3476625"/>
            <a:ext cx="287337" cy="381000"/>
          </a:xfrm>
          <a:prstGeom prst="chevron">
            <a:avLst>
              <a:gd name="adj" fmla="val 50000"/>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5" name="Rectangle 19"/>
          <p:cNvSpPr>
            <a:spLocks noChangeArrowheads="1"/>
          </p:cNvSpPr>
          <p:nvPr/>
        </p:nvSpPr>
        <p:spPr bwMode="auto">
          <a:xfrm>
            <a:off x="5311775" y="2662238"/>
            <a:ext cx="46038" cy="2266950"/>
          </a:xfrm>
          <a:prstGeom prst="rect">
            <a:avLst/>
          </a:prstGeom>
          <a:solidFill>
            <a:srgbClr val="8A8D9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iterate type="lt">
                                    <p:tmPct val="5000"/>
                                  </p:iterate>
                                  <p:childTnLst>
                                    <p:set>
                                      <p:cBhvr additive="repl">
                                        <p:cTn id="6" dur="1" fill="hold">
                                          <p:stCondLst>
                                            <p:cond delay="0"/>
                                          </p:stCondLst>
                                        </p:cTn>
                                        <p:tgtEl>
                                          <p:spTgt spid="9219"/>
                                        </p:tgtEl>
                                        <p:attrNameLst>
                                          <p:attrName>style.visibility</p:attrName>
                                        </p:attrNameLst>
                                      </p:cBhvr>
                                      <p:to>
                                        <p:strVal val="visible"/>
                                      </p:to>
                                    </p:set>
                                    <p:anim calcmode="lin" valueType="num">
                                      <p:cBhvr additive="repl">
                                        <p:cTn id="7" dur="500" fill="hold"/>
                                        <p:tgtEl>
                                          <p:spTgt spid="9219"/>
                                        </p:tgtEl>
                                        <p:attrNameLst>
                                          <p:attrName>ppt_x</p:attrName>
                                        </p:attrNameLst>
                                      </p:cBhvr>
                                      <p:tavLst>
                                        <p:tav tm="100000">
                                          <p:val>
                                            <p:strVal val="#ppt_x-.2"/>
                                          </p:val>
                                        </p:tav>
                                        <p:tav>
                                          <p:val>
                                            <p:strVal val="#ppt_x"/>
                                          </p:val>
                                        </p:tav>
                                      </p:tavLst>
                                    </p:anim>
                                    <p:anim calcmode="lin" valueType="num">
                                      <p:cBhvr additive="repl">
                                        <p:cTn id="8" dur="500" fill="hold"/>
                                        <p:tgtEl>
                                          <p:spTgt spid="9219"/>
                                        </p:tgtEl>
                                        <p:attrNameLst>
                                          <p:attrName>ppt_y</p:attrName>
                                        </p:attrNameLst>
                                      </p:cBhvr>
                                      <p:tavLst>
                                        <p:tav tm="100000">
                                          <p:val>
                                            <p:strVal val="#ppt_y"/>
                                          </p:val>
                                        </p:tav>
                                        <p:tav>
                                          <p:val>
                                            <p:strVal val="#ppt_y"/>
                                          </p:val>
                                        </p:tav>
                                      </p:tavLst>
                                    </p:anim>
                                    <p:animEffect transition="in" filter="wipe(right)">
                                      <p:cBhvr additive="repl">
                                        <p:cTn id="9" dur="500"/>
                                        <p:tgtEl>
                                          <p:spTgt spid="9219"/>
                                        </p:tgtEl>
                                      </p:cBhvr>
                                    </p:animEffect>
                                  </p:childTnLst>
                                </p:cTn>
                              </p:par>
                            </p:childTnLst>
                          </p:cTn>
                        </p:par>
                        <p:par>
                          <p:cTn id="10" fill="hold" nodeType="afterGroup">
                            <p:stCondLst>
                              <p:cond delay="825"/>
                            </p:stCondLst>
                            <p:childTnLst>
                              <p:par>
                                <p:cTn id="11" presetID="29" presetClass="entr" fill="hold" nodeType="afterEffect">
                                  <p:stCondLst>
                                    <p:cond delay="0"/>
                                  </p:stCondLst>
                                  <p:childTnLst>
                                    <p:set>
                                      <p:cBhvr additive="repl">
                                        <p:cTn id="12" dur="1" fill="hold">
                                          <p:stCondLst>
                                            <p:cond delay="0"/>
                                          </p:stCondLst>
                                        </p:cTn>
                                        <p:tgtEl>
                                          <p:spTgt spid="9222"/>
                                        </p:tgtEl>
                                        <p:attrNameLst>
                                          <p:attrName>style.visibility</p:attrName>
                                        </p:attrNameLst>
                                      </p:cBhvr>
                                      <p:to>
                                        <p:strVal val="visible"/>
                                      </p:to>
                                    </p:set>
                                    <p:anim calcmode="lin" valueType="num">
                                      <p:cBhvr additive="repl">
                                        <p:cTn id="13" dur="1000" fill="hold"/>
                                        <p:tgtEl>
                                          <p:spTgt spid="9222"/>
                                        </p:tgtEl>
                                        <p:attrNameLst>
                                          <p:attrName>ppt_x</p:attrName>
                                        </p:attrNameLst>
                                      </p:cBhvr>
                                      <p:tavLst>
                                        <p:tav tm="100000">
                                          <p:val>
                                            <p:strVal val="#ppt_x-.2"/>
                                          </p:val>
                                        </p:tav>
                                        <p:tav>
                                          <p:val>
                                            <p:strVal val="#ppt_x"/>
                                          </p:val>
                                        </p:tav>
                                      </p:tavLst>
                                    </p:anim>
                                    <p:anim calcmode="lin" valueType="num">
                                      <p:cBhvr additive="repl">
                                        <p:cTn id="14" dur="1000" fill="hold"/>
                                        <p:tgtEl>
                                          <p:spTgt spid="9222"/>
                                        </p:tgtEl>
                                        <p:attrNameLst>
                                          <p:attrName>ppt_y</p:attrName>
                                        </p:attrNameLst>
                                      </p:cBhvr>
                                      <p:tavLst>
                                        <p:tav tm="100000">
                                          <p:val>
                                            <p:strVal val="#ppt_y"/>
                                          </p:val>
                                        </p:tav>
                                        <p:tav>
                                          <p:val>
                                            <p:strVal val="#ppt_y"/>
                                          </p:val>
                                        </p:tav>
                                      </p:tavLst>
                                    </p:anim>
                                    <p:animEffect transition="in" filter="wipe(right)">
                                      <p:cBhvr additive="repl">
                                        <p:cTn id="15" dur="1000"/>
                                        <p:tgtEl>
                                          <p:spTgt spid="9222"/>
                                        </p:tgtEl>
                                      </p:cBhvr>
                                    </p:animEffect>
                                  </p:childTnLst>
                                </p:cTn>
                              </p:par>
                            </p:childTnLst>
                          </p:cTn>
                        </p:par>
                        <p:par>
                          <p:cTn id="16" fill="hold" nodeType="afterGroup">
                            <p:stCondLst>
                              <p:cond delay="1825"/>
                            </p:stCondLst>
                            <p:childTnLst>
                              <p:par>
                                <p:cTn id="17" presetID="29" presetClass="entr" fill="hold" nodeType="afterEffect">
                                  <p:stCondLst>
                                    <p:cond delay="0"/>
                                  </p:stCondLst>
                                  <p:childTnLst>
                                    <p:set>
                                      <p:cBhvr additive="repl">
                                        <p:cTn id="18" dur="1" fill="hold">
                                          <p:stCondLst>
                                            <p:cond delay="0"/>
                                          </p:stCondLst>
                                        </p:cTn>
                                        <p:tgtEl>
                                          <p:spTgt spid="9223"/>
                                        </p:tgtEl>
                                        <p:attrNameLst>
                                          <p:attrName>style.visibility</p:attrName>
                                        </p:attrNameLst>
                                      </p:cBhvr>
                                      <p:to>
                                        <p:strVal val="visible"/>
                                      </p:to>
                                    </p:set>
                                    <p:anim calcmode="lin" valueType="num">
                                      <p:cBhvr additive="repl">
                                        <p:cTn id="19" dur="1000" fill="hold"/>
                                        <p:tgtEl>
                                          <p:spTgt spid="9223"/>
                                        </p:tgtEl>
                                        <p:attrNameLst>
                                          <p:attrName>ppt_x</p:attrName>
                                        </p:attrNameLst>
                                      </p:cBhvr>
                                      <p:tavLst>
                                        <p:tav tm="100000">
                                          <p:val>
                                            <p:strVal val="#ppt_x-.2"/>
                                          </p:val>
                                        </p:tav>
                                        <p:tav>
                                          <p:val>
                                            <p:strVal val="#ppt_x"/>
                                          </p:val>
                                        </p:tav>
                                      </p:tavLst>
                                    </p:anim>
                                    <p:anim calcmode="lin" valueType="num">
                                      <p:cBhvr additive="repl">
                                        <p:cTn id="20" dur="1000" fill="hold"/>
                                        <p:tgtEl>
                                          <p:spTgt spid="9223"/>
                                        </p:tgtEl>
                                        <p:attrNameLst>
                                          <p:attrName>ppt_y</p:attrName>
                                        </p:attrNameLst>
                                      </p:cBhvr>
                                      <p:tavLst>
                                        <p:tav tm="100000">
                                          <p:val>
                                            <p:strVal val="#ppt_y"/>
                                          </p:val>
                                        </p:tav>
                                        <p:tav>
                                          <p:val>
                                            <p:strVal val="#ppt_y"/>
                                          </p:val>
                                        </p:tav>
                                      </p:tavLst>
                                    </p:anim>
                                    <p:animEffect transition="in" filter="wipe(right)">
                                      <p:cBhvr additive="repl">
                                        <p:cTn id="21" dur="1000"/>
                                        <p:tgtEl>
                                          <p:spTgt spid="9223"/>
                                        </p:tgtEl>
                                      </p:cBhvr>
                                    </p:animEffect>
                                  </p:childTnLst>
                                </p:cTn>
                              </p:par>
                            </p:childTnLst>
                          </p:cTn>
                        </p:par>
                        <p:par>
                          <p:cTn id="22" fill="hold" nodeType="afterGroup">
                            <p:stCondLst>
                              <p:cond delay="2825"/>
                            </p:stCondLst>
                            <p:childTnLst>
                              <p:par>
                                <p:cTn id="23" presetID="29" presetClass="entr" fill="hold" nodeType="afterEffect">
                                  <p:stCondLst>
                                    <p:cond delay="0"/>
                                  </p:stCondLst>
                                  <p:childTnLst>
                                    <p:set>
                                      <p:cBhvr additive="repl">
                                        <p:cTn id="24" dur="1" fill="hold">
                                          <p:stCondLst>
                                            <p:cond delay="0"/>
                                          </p:stCondLst>
                                        </p:cTn>
                                        <p:tgtEl>
                                          <p:spTgt spid="9224"/>
                                        </p:tgtEl>
                                        <p:attrNameLst>
                                          <p:attrName>style.visibility</p:attrName>
                                        </p:attrNameLst>
                                      </p:cBhvr>
                                      <p:to>
                                        <p:strVal val="visible"/>
                                      </p:to>
                                    </p:set>
                                    <p:anim calcmode="lin" valueType="num">
                                      <p:cBhvr additive="repl">
                                        <p:cTn id="25" dur="1000" fill="hold"/>
                                        <p:tgtEl>
                                          <p:spTgt spid="9224"/>
                                        </p:tgtEl>
                                        <p:attrNameLst>
                                          <p:attrName>ppt_x</p:attrName>
                                        </p:attrNameLst>
                                      </p:cBhvr>
                                      <p:tavLst>
                                        <p:tav tm="100000">
                                          <p:val>
                                            <p:strVal val="#ppt_x-.2"/>
                                          </p:val>
                                        </p:tav>
                                        <p:tav>
                                          <p:val>
                                            <p:strVal val="#ppt_x"/>
                                          </p:val>
                                        </p:tav>
                                      </p:tavLst>
                                    </p:anim>
                                    <p:anim calcmode="lin" valueType="num">
                                      <p:cBhvr additive="repl">
                                        <p:cTn id="26" dur="1000" fill="hold"/>
                                        <p:tgtEl>
                                          <p:spTgt spid="9224"/>
                                        </p:tgtEl>
                                        <p:attrNameLst>
                                          <p:attrName>ppt_y</p:attrName>
                                        </p:attrNameLst>
                                      </p:cBhvr>
                                      <p:tavLst>
                                        <p:tav tm="100000">
                                          <p:val>
                                            <p:strVal val="#ppt_y"/>
                                          </p:val>
                                        </p:tav>
                                        <p:tav>
                                          <p:val>
                                            <p:strVal val="#ppt_y"/>
                                          </p:val>
                                        </p:tav>
                                      </p:tavLst>
                                    </p:anim>
                                    <p:animEffect transition="in" filter="wipe(right)">
                                      <p:cBhvr additive="repl">
                                        <p:cTn id="27" dur="1000"/>
                                        <p:tgtEl>
                                          <p:spTgt spid="9224"/>
                                        </p:tgtEl>
                                      </p:cBhvr>
                                    </p:animEffect>
                                  </p:childTnLst>
                                </p:cTn>
                              </p:par>
                            </p:childTnLst>
                          </p:cTn>
                        </p:par>
                        <p:par>
                          <p:cTn id="28" fill="hold" nodeType="afterGroup">
                            <p:stCondLst>
                              <p:cond delay="3825"/>
                            </p:stCondLst>
                            <p:childTnLst>
                              <p:par>
                                <p:cTn id="29" presetID="29" presetClass="entr" fill="hold" nodeType="afterEffect">
                                  <p:stCondLst>
                                    <p:cond delay="0"/>
                                  </p:stCondLst>
                                  <p:childTnLst>
                                    <p:set>
                                      <p:cBhvr additive="repl">
                                        <p:cTn id="30" dur="1" fill="hold">
                                          <p:stCondLst>
                                            <p:cond delay="0"/>
                                          </p:stCondLst>
                                        </p:cTn>
                                        <p:tgtEl>
                                          <p:spTgt spid="9225"/>
                                        </p:tgtEl>
                                        <p:attrNameLst>
                                          <p:attrName>style.visibility</p:attrName>
                                        </p:attrNameLst>
                                      </p:cBhvr>
                                      <p:to>
                                        <p:strVal val="visible"/>
                                      </p:to>
                                    </p:set>
                                    <p:anim calcmode="lin" valueType="num">
                                      <p:cBhvr additive="repl">
                                        <p:cTn id="31" dur="1000" fill="hold"/>
                                        <p:tgtEl>
                                          <p:spTgt spid="9225"/>
                                        </p:tgtEl>
                                        <p:attrNameLst>
                                          <p:attrName>ppt_x</p:attrName>
                                        </p:attrNameLst>
                                      </p:cBhvr>
                                      <p:tavLst>
                                        <p:tav tm="100000">
                                          <p:val>
                                            <p:strVal val="#ppt_x-.2"/>
                                          </p:val>
                                        </p:tav>
                                        <p:tav>
                                          <p:val>
                                            <p:strVal val="#ppt_x"/>
                                          </p:val>
                                        </p:tav>
                                      </p:tavLst>
                                    </p:anim>
                                    <p:anim calcmode="lin" valueType="num">
                                      <p:cBhvr additive="repl">
                                        <p:cTn id="32" dur="1000" fill="hold"/>
                                        <p:tgtEl>
                                          <p:spTgt spid="9225"/>
                                        </p:tgtEl>
                                        <p:attrNameLst>
                                          <p:attrName>ppt_y</p:attrName>
                                        </p:attrNameLst>
                                      </p:cBhvr>
                                      <p:tavLst>
                                        <p:tav tm="100000">
                                          <p:val>
                                            <p:strVal val="#ppt_y"/>
                                          </p:val>
                                        </p:tav>
                                        <p:tav>
                                          <p:val>
                                            <p:strVal val="#ppt_y"/>
                                          </p:val>
                                        </p:tav>
                                      </p:tavLst>
                                    </p:anim>
                                    <p:animEffect transition="in" filter="wipe(right)">
                                      <p:cBhvr additive="repl">
                                        <p:cTn id="33" dur="1000"/>
                                        <p:tgtEl>
                                          <p:spTgt spid="9225"/>
                                        </p:tgtEl>
                                      </p:cBhvr>
                                    </p:animEffect>
                                  </p:childTnLst>
                                </p:cTn>
                              </p:par>
                            </p:childTnLst>
                          </p:cTn>
                        </p:par>
                        <p:par>
                          <p:cTn id="34" fill="hold" nodeType="afterGroup">
                            <p:stCondLst>
                              <p:cond delay="4825"/>
                            </p:stCondLst>
                            <p:childTnLst>
                              <p:par>
                                <p:cTn id="35" presetID="29" presetClass="entr" fill="hold" nodeType="afterEffect">
                                  <p:stCondLst>
                                    <p:cond delay="0"/>
                                  </p:stCondLst>
                                  <p:childTnLst>
                                    <p:set>
                                      <p:cBhvr additive="repl">
                                        <p:cTn id="36" dur="1" fill="hold">
                                          <p:stCondLst>
                                            <p:cond delay="0"/>
                                          </p:stCondLst>
                                        </p:cTn>
                                        <p:tgtEl>
                                          <p:spTgt spid="9226"/>
                                        </p:tgtEl>
                                        <p:attrNameLst>
                                          <p:attrName>style.visibility</p:attrName>
                                        </p:attrNameLst>
                                      </p:cBhvr>
                                      <p:to>
                                        <p:strVal val="visible"/>
                                      </p:to>
                                    </p:set>
                                    <p:anim calcmode="lin" valueType="num">
                                      <p:cBhvr additive="repl">
                                        <p:cTn id="37" dur="1000" fill="hold"/>
                                        <p:tgtEl>
                                          <p:spTgt spid="9226"/>
                                        </p:tgtEl>
                                        <p:attrNameLst>
                                          <p:attrName>ppt_x</p:attrName>
                                        </p:attrNameLst>
                                      </p:cBhvr>
                                      <p:tavLst>
                                        <p:tav tm="100000">
                                          <p:val>
                                            <p:strVal val="#ppt_x-.2"/>
                                          </p:val>
                                        </p:tav>
                                        <p:tav>
                                          <p:val>
                                            <p:strVal val="#ppt_x"/>
                                          </p:val>
                                        </p:tav>
                                      </p:tavLst>
                                    </p:anim>
                                    <p:anim calcmode="lin" valueType="num">
                                      <p:cBhvr additive="repl">
                                        <p:cTn id="38" dur="1000" fill="hold"/>
                                        <p:tgtEl>
                                          <p:spTgt spid="9226"/>
                                        </p:tgtEl>
                                        <p:attrNameLst>
                                          <p:attrName>ppt_y</p:attrName>
                                        </p:attrNameLst>
                                      </p:cBhvr>
                                      <p:tavLst>
                                        <p:tav tm="100000">
                                          <p:val>
                                            <p:strVal val="#ppt_y"/>
                                          </p:val>
                                        </p:tav>
                                        <p:tav>
                                          <p:val>
                                            <p:strVal val="#ppt_y"/>
                                          </p:val>
                                        </p:tav>
                                      </p:tavLst>
                                    </p:anim>
                                    <p:animEffect transition="in" filter="wipe(right)">
                                      <p:cBhvr additive="repl">
                                        <p:cTn id="39" dur="1000"/>
                                        <p:tgtEl>
                                          <p:spTgt spid="9226"/>
                                        </p:tgtEl>
                                      </p:cBhvr>
                                    </p:animEffect>
                                  </p:childTnLst>
                                </p:cTn>
                              </p:par>
                            </p:childTnLst>
                          </p:cTn>
                        </p:par>
                        <p:par>
                          <p:cTn id="40" fill="hold" nodeType="afterGroup">
                            <p:stCondLst>
                              <p:cond delay="5825"/>
                            </p:stCondLst>
                            <p:childTnLst>
                              <p:par>
                                <p:cTn id="41" presetID="29" presetClass="entr" fill="hold" nodeType="afterEffect">
                                  <p:stCondLst>
                                    <p:cond delay="0"/>
                                  </p:stCondLst>
                                  <p:childTnLst>
                                    <p:set>
                                      <p:cBhvr additive="repl">
                                        <p:cTn id="42" dur="1" fill="hold">
                                          <p:stCondLst>
                                            <p:cond delay="0"/>
                                          </p:stCondLst>
                                        </p:cTn>
                                        <p:tgtEl>
                                          <p:spTgt spid="9227"/>
                                        </p:tgtEl>
                                        <p:attrNameLst>
                                          <p:attrName>style.visibility</p:attrName>
                                        </p:attrNameLst>
                                      </p:cBhvr>
                                      <p:to>
                                        <p:strVal val="visible"/>
                                      </p:to>
                                    </p:set>
                                    <p:anim calcmode="lin" valueType="num">
                                      <p:cBhvr additive="repl">
                                        <p:cTn id="43" dur="1000" fill="hold"/>
                                        <p:tgtEl>
                                          <p:spTgt spid="9227"/>
                                        </p:tgtEl>
                                        <p:attrNameLst>
                                          <p:attrName>ppt_x</p:attrName>
                                        </p:attrNameLst>
                                      </p:cBhvr>
                                      <p:tavLst>
                                        <p:tav tm="100000">
                                          <p:val>
                                            <p:strVal val="#ppt_x-.2"/>
                                          </p:val>
                                        </p:tav>
                                        <p:tav>
                                          <p:val>
                                            <p:strVal val="#ppt_x"/>
                                          </p:val>
                                        </p:tav>
                                      </p:tavLst>
                                    </p:anim>
                                    <p:anim calcmode="lin" valueType="num">
                                      <p:cBhvr additive="repl">
                                        <p:cTn id="44" dur="1000" fill="hold"/>
                                        <p:tgtEl>
                                          <p:spTgt spid="9227"/>
                                        </p:tgtEl>
                                        <p:attrNameLst>
                                          <p:attrName>ppt_y</p:attrName>
                                        </p:attrNameLst>
                                      </p:cBhvr>
                                      <p:tavLst>
                                        <p:tav tm="100000">
                                          <p:val>
                                            <p:strVal val="#ppt_y"/>
                                          </p:val>
                                        </p:tav>
                                        <p:tav>
                                          <p:val>
                                            <p:strVal val="#ppt_y"/>
                                          </p:val>
                                        </p:tav>
                                      </p:tavLst>
                                    </p:anim>
                                    <p:animEffect transition="in" filter="wipe(right)">
                                      <p:cBhvr additive="repl">
                                        <p:cTn id="45" dur="1000"/>
                                        <p:tgtEl>
                                          <p:spTgt spid="9227"/>
                                        </p:tgtEl>
                                      </p:cBhvr>
                                    </p:animEffect>
                                  </p:childTnLst>
                                </p:cTn>
                              </p:par>
                            </p:childTnLst>
                          </p:cTn>
                        </p:par>
                        <p:par>
                          <p:cTn id="46" fill="hold" nodeType="afterGroup">
                            <p:stCondLst>
                              <p:cond delay="6825"/>
                            </p:stCondLst>
                            <p:childTnLst>
                              <p:par>
                                <p:cTn id="47" presetID="29" presetClass="entr" fill="hold" nodeType="afterEffect">
                                  <p:stCondLst>
                                    <p:cond delay="0"/>
                                  </p:stCondLst>
                                  <p:childTnLst>
                                    <p:set>
                                      <p:cBhvr additive="repl">
                                        <p:cTn id="48" dur="1" fill="hold">
                                          <p:stCondLst>
                                            <p:cond delay="0"/>
                                          </p:stCondLst>
                                        </p:cTn>
                                        <p:tgtEl>
                                          <p:spTgt spid="9228"/>
                                        </p:tgtEl>
                                        <p:attrNameLst>
                                          <p:attrName>style.visibility</p:attrName>
                                        </p:attrNameLst>
                                      </p:cBhvr>
                                      <p:to>
                                        <p:strVal val="visible"/>
                                      </p:to>
                                    </p:set>
                                    <p:anim calcmode="lin" valueType="num">
                                      <p:cBhvr additive="repl">
                                        <p:cTn id="49" dur="1000" fill="hold"/>
                                        <p:tgtEl>
                                          <p:spTgt spid="9228"/>
                                        </p:tgtEl>
                                        <p:attrNameLst>
                                          <p:attrName>ppt_x</p:attrName>
                                        </p:attrNameLst>
                                      </p:cBhvr>
                                      <p:tavLst>
                                        <p:tav tm="100000">
                                          <p:val>
                                            <p:strVal val="#ppt_x-.2"/>
                                          </p:val>
                                        </p:tav>
                                        <p:tav>
                                          <p:val>
                                            <p:strVal val="#ppt_x"/>
                                          </p:val>
                                        </p:tav>
                                      </p:tavLst>
                                    </p:anim>
                                    <p:anim calcmode="lin" valueType="num">
                                      <p:cBhvr additive="repl">
                                        <p:cTn id="50" dur="1000" fill="hold"/>
                                        <p:tgtEl>
                                          <p:spTgt spid="9228"/>
                                        </p:tgtEl>
                                        <p:attrNameLst>
                                          <p:attrName>ppt_y</p:attrName>
                                        </p:attrNameLst>
                                      </p:cBhvr>
                                      <p:tavLst>
                                        <p:tav tm="100000">
                                          <p:val>
                                            <p:strVal val="#ppt_y"/>
                                          </p:val>
                                        </p:tav>
                                        <p:tav>
                                          <p:val>
                                            <p:strVal val="#ppt_y"/>
                                          </p:val>
                                        </p:tav>
                                      </p:tavLst>
                                    </p:anim>
                                    <p:animEffect transition="in" filter="wipe(right)">
                                      <p:cBhvr additive="repl">
                                        <p:cTn id="51" dur="1000"/>
                                        <p:tgtEl>
                                          <p:spTgt spid="9228"/>
                                        </p:tgtEl>
                                      </p:cBhvr>
                                    </p:animEffect>
                                  </p:childTnLst>
                                </p:cTn>
                              </p:par>
                            </p:childTnLst>
                          </p:cTn>
                        </p:par>
                        <p:par>
                          <p:cTn id="52" fill="hold" nodeType="afterGroup">
                            <p:stCondLst>
                              <p:cond delay="7825"/>
                            </p:stCondLst>
                            <p:childTnLst>
                              <p:par>
                                <p:cTn id="53" presetID="42" presetClass="entr" fill="hold" grpId="0" nodeType="afterEffect">
                                  <p:stCondLst>
                                    <p:cond delay="0"/>
                                  </p:stCondLst>
                                  <p:childTnLst>
                                    <p:set>
                                      <p:cBhvr additive="repl">
                                        <p:cTn id="54" dur="1" fill="hold">
                                          <p:stCondLst>
                                            <p:cond delay="0"/>
                                          </p:stCondLst>
                                        </p:cTn>
                                        <p:tgtEl>
                                          <p:spTgt spid="9218"/>
                                        </p:tgtEl>
                                        <p:attrNameLst>
                                          <p:attrName>style.visibility</p:attrName>
                                        </p:attrNameLst>
                                      </p:cBhvr>
                                      <p:to>
                                        <p:strVal val="visible"/>
                                      </p:to>
                                    </p:set>
                                    <p:animEffect transition="in" filter="fade">
                                      <p:cBhvr additive="repl">
                                        <p:cTn id="55" dur="500"/>
                                        <p:tgtEl>
                                          <p:spTgt spid="9218"/>
                                        </p:tgtEl>
                                      </p:cBhvr>
                                    </p:animEffect>
                                    <p:anim calcmode="lin" valueType="num">
                                      <p:cBhvr additive="repl">
                                        <p:cTn id="56" dur="500" fill="hold"/>
                                        <p:tgtEl>
                                          <p:spTgt spid="9218"/>
                                        </p:tgtEl>
                                        <p:attrNameLst>
                                          <p:attrName>ppt_x</p:attrName>
                                        </p:attrNameLst>
                                      </p:cBhvr>
                                      <p:tavLst>
                                        <p:tav tm="100000">
                                          <p:val>
                                            <p:strVal val="#ppt_x"/>
                                          </p:val>
                                        </p:tav>
                                        <p:tav>
                                          <p:val>
                                            <p:strVal val="#ppt_x"/>
                                          </p:val>
                                        </p:tav>
                                      </p:tavLst>
                                    </p:anim>
                                    <p:anim calcmode="lin" valueType="num">
                                      <p:cBhvr additive="repl">
                                        <p:cTn id="57" dur="500" fill="hold"/>
                                        <p:tgtEl>
                                          <p:spTgt spid="9218"/>
                                        </p:tgtEl>
                                        <p:attrNameLst>
                                          <p:attrName>ppt_y</p:attrName>
                                        </p:attrNameLst>
                                      </p:cBhvr>
                                      <p:tavLst>
                                        <p:tav tm="100000">
                                          <p:val>
                                            <p:strVal val="#ppt_y+.1"/>
                                          </p:val>
                                        </p:tav>
                                        <p:tav>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fill="hold" nodeType="clickEffect">
                                  <p:stCondLst>
                                    <p:cond delay="0"/>
                                  </p:stCondLst>
                                  <p:iterate type="lt">
                                    <p:tmPct val="5000"/>
                                  </p:iterate>
                                  <p:childTnLst>
                                    <p:set>
                                      <p:cBhvr additive="repl">
                                        <p:cTn id="61" dur="1" fill="hold">
                                          <p:stCondLst>
                                            <p:cond delay="0"/>
                                          </p:stCondLst>
                                        </p:cTn>
                                        <p:tgtEl>
                                          <p:spTgt spid="9229"/>
                                        </p:tgtEl>
                                        <p:attrNameLst>
                                          <p:attrName>style.visibility</p:attrName>
                                        </p:attrNameLst>
                                      </p:cBhvr>
                                      <p:to>
                                        <p:strVal val="visible"/>
                                      </p:to>
                                    </p:set>
                                    <p:anim calcmode="lin" valueType="num">
                                      <p:cBhvr additive="repl">
                                        <p:cTn id="62" dur="500" fill="hold"/>
                                        <p:tgtEl>
                                          <p:spTgt spid="9229"/>
                                        </p:tgtEl>
                                        <p:attrNameLst>
                                          <p:attrName>ppt_x</p:attrName>
                                        </p:attrNameLst>
                                      </p:cBhvr>
                                      <p:tavLst>
                                        <p:tav tm="100000">
                                          <p:val>
                                            <p:strVal val="#ppt_x-.2"/>
                                          </p:val>
                                        </p:tav>
                                        <p:tav>
                                          <p:val>
                                            <p:strVal val="#ppt_x"/>
                                          </p:val>
                                        </p:tav>
                                      </p:tavLst>
                                    </p:anim>
                                    <p:anim calcmode="lin" valueType="num">
                                      <p:cBhvr additive="repl">
                                        <p:cTn id="63" dur="500" fill="hold"/>
                                        <p:tgtEl>
                                          <p:spTgt spid="9229"/>
                                        </p:tgtEl>
                                        <p:attrNameLst>
                                          <p:attrName>ppt_y</p:attrName>
                                        </p:attrNameLst>
                                      </p:cBhvr>
                                      <p:tavLst>
                                        <p:tav tm="100000">
                                          <p:val>
                                            <p:strVal val="#ppt_y"/>
                                          </p:val>
                                        </p:tav>
                                        <p:tav>
                                          <p:val>
                                            <p:strVal val="#ppt_y"/>
                                          </p:val>
                                        </p:tav>
                                      </p:tavLst>
                                    </p:anim>
                                    <p:animEffect transition="in" filter="wipe(right)">
                                      <p:cBhvr additive="repl">
                                        <p:cTn id="64" dur="500"/>
                                        <p:tgtEl>
                                          <p:spTgt spid="9229"/>
                                        </p:tgtEl>
                                      </p:cBhvr>
                                    </p:animEffect>
                                  </p:childTnLst>
                                </p:cTn>
                              </p:par>
                            </p:childTnLst>
                          </p:cTn>
                        </p:par>
                        <p:par>
                          <p:cTn id="65" fill="hold" nodeType="afterGroup">
                            <p:stCondLst>
                              <p:cond delay="850"/>
                            </p:stCondLst>
                            <p:childTnLst>
                              <p:par>
                                <p:cTn id="66" presetID="29" presetClass="entr" fill="hold" nodeType="afterEffect">
                                  <p:stCondLst>
                                    <p:cond delay="0"/>
                                  </p:stCondLst>
                                  <p:childTnLst>
                                    <p:set>
                                      <p:cBhvr additive="repl">
                                        <p:cTn id="67" dur="1" fill="hold">
                                          <p:stCondLst>
                                            <p:cond delay="0"/>
                                          </p:stCondLst>
                                        </p:cTn>
                                        <p:tgtEl>
                                          <p:spTgt spid="9232"/>
                                        </p:tgtEl>
                                        <p:attrNameLst>
                                          <p:attrName>style.visibility</p:attrName>
                                        </p:attrNameLst>
                                      </p:cBhvr>
                                      <p:to>
                                        <p:strVal val="visible"/>
                                      </p:to>
                                    </p:set>
                                    <p:anim calcmode="lin" valueType="num">
                                      <p:cBhvr additive="repl">
                                        <p:cTn id="68" dur="1000" fill="hold"/>
                                        <p:tgtEl>
                                          <p:spTgt spid="9232"/>
                                        </p:tgtEl>
                                        <p:attrNameLst>
                                          <p:attrName>ppt_x</p:attrName>
                                        </p:attrNameLst>
                                      </p:cBhvr>
                                      <p:tavLst>
                                        <p:tav tm="100000">
                                          <p:val>
                                            <p:strVal val="#ppt_x-.2"/>
                                          </p:val>
                                        </p:tav>
                                        <p:tav>
                                          <p:val>
                                            <p:strVal val="#ppt_x"/>
                                          </p:val>
                                        </p:tav>
                                      </p:tavLst>
                                    </p:anim>
                                    <p:anim calcmode="lin" valueType="num">
                                      <p:cBhvr additive="repl">
                                        <p:cTn id="69" dur="1000" fill="hold"/>
                                        <p:tgtEl>
                                          <p:spTgt spid="9232"/>
                                        </p:tgtEl>
                                        <p:attrNameLst>
                                          <p:attrName>ppt_y</p:attrName>
                                        </p:attrNameLst>
                                      </p:cBhvr>
                                      <p:tavLst>
                                        <p:tav tm="100000">
                                          <p:val>
                                            <p:strVal val="#ppt_y"/>
                                          </p:val>
                                        </p:tav>
                                        <p:tav>
                                          <p:val>
                                            <p:strVal val="#ppt_y"/>
                                          </p:val>
                                        </p:tav>
                                      </p:tavLst>
                                    </p:anim>
                                    <p:animEffect transition="in" filter="wipe(right)">
                                      <p:cBhvr additive="repl">
                                        <p:cTn id="70" dur="1000"/>
                                        <p:tgtEl>
                                          <p:spTgt spid="9232"/>
                                        </p:tgtEl>
                                      </p:cBhvr>
                                    </p:animEffect>
                                  </p:childTnLst>
                                </p:cTn>
                              </p:par>
                            </p:childTnLst>
                          </p:cTn>
                        </p:par>
                        <p:par>
                          <p:cTn id="71" fill="hold" nodeType="afterGroup">
                            <p:stCondLst>
                              <p:cond delay="1850"/>
                            </p:stCondLst>
                            <p:childTnLst>
                              <p:par>
                                <p:cTn id="72" presetID="29" presetClass="entr" fill="hold" nodeType="afterEffect">
                                  <p:stCondLst>
                                    <p:cond delay="0"/>
                                  </p:stCondLst>
                                  <p:childTnLst>
                                    <p:set>
                                      <p:cBhvr additive="repl">
                                        <p:cTn id="73" dur="1" fill="hold">
                                          <p:stCondLst>
                                            <p:cond delay="0"/>
                                          </p:stCondLst>
                                        </p:cTn>
                                        <p:tgtEl>
                                          <p:spTgt spid="9233"/>
                                        </p:tgtEl>
                                        <p:attrNameLst>
                                          <p:attrName>style.visibility</p:attrName>
                                        </p:attrNameLst>
                                      </p:cBhvr>
                                      <p:to>
                                        <p:strVal val="visible"/>
                                      </p:to>
                                    </p:set>
                                    <p:anim calcmode="lin" valueType="num">
                                      <p:cBhvr additive="repl">
                                        <p:cTn id="74" dur="1000" fill="hold"/>
                                        <p:tgtEl>
                                          <p:spTgt spid="9233"/>
                                        </p:tgtEl>
                                        <p:attrNameLst>
                                          <p:attrName>ppt_x</p:attrName>
                                        </p:attrNameLst>
                                      </p:cBhvr>
                                      <p:tavLst>
                                        <p:tav tm="100000">
                                          <p:val>
                                            <p:strVal val="#ppt_x-.2"/>
                                          </p:val>
                                        </p:tav>
                                        <p:tav>
                                          <p:val>
                                            <p:strVal val="#ppt_x"/>
                                          </p:val>
                                        </p:tav>
                                      </p:tavLst>
                                    </p:anim>
                                    <p:anim calcmode="lin" valueType="num">
                                      <p:cBhvr additive="repl">
                                        <p:cTn id="75" dur="1000" fill="hold"/>
                                        <p:tgtEl>
                                          <p:spTgt spid="9233"/>
                                        </p:tgtEl>
                                        <p:attrNameLst>
                                          <p:attrName>ppt_y</p:attrName>
                                        </p:attrNameLst>
                                      </p:cBhvr>
                                      <p:tavLst>
                                        <p:tav tm="100000">
                                          <p:val>
                                            <p:strVal val="#ppt_y"/>
                                          </p:val>
                                        </p:tav>
                                        <p:tav>
                                          <p:val>
                                            <p:strVal val="#ppt_y"/>
                                          </p:val>
                                        </p:tav>
                                      </p:tavLst>
                                    </p:anim>
                                    <p:animEffect transition="in" filter="wipe(right)">
                                      <p:cBhvr additive="repl">
                                        <p:cTn id="76" dur="1000"/>
                                        <p:tgtEl>
                                          <p:spTgt spid="9233"/>
                                        </p:tgtEl>
                                      </p:cBhvr>
                                    </p:animEffect>
                                  </p:childTnLst>
                                </p:cTn>
                              </p:par>
                            </p:childTnLst>
                          </p:cTn>
                        </p:par>
                        <p:par>
                          <p:cTn id="77" fill="hold" nodeType="afterGroup">
                            <p:stCondLst>
                              <p:cond delay="2850"/>
                            </p:stCondLst>
                            <p:childTnLst>
                              <p:par>
                                <p:cTn id="78" presetID="12" presetClass="entr" presetSubtype="8" fill="hold" grpId="0" nodeType="afterEffect">
                                  <p:stCondLst>
                                    <p:cond delay="0"/>
                                  </p:stCondLst>
                                  <p:childTnLst>
                                    <p:set>
                                      <p:cBhvr additive="repl">
                                        <p:cTn id="79" dur="1" fill="hold">
                                          <p:stCondLst>
                                            <p:cond delay="0"/>
                                          </p:stCondLst>
                                        </p:cTn>
                                        <p:tgtEl>
                                          <p:spTgt spid="9234"/>
                                        </p:tgtEl>
                                        <p:attrNameLst>
                                          <p:attrName>style.visibility</p:attrName>
                                        </p:attrNameLst>
                                      </p:cBhvr>
                                      <p:to>
                                        <p:strVal val="visible"/>
                                      </p:to>
                                    </p:set>
                                    <p:animEffect transition="in" filter="slide(fromLeft)">
                                      <p:cBhvr additive="repl">
                                        <p:cTn id="80" dur="500"/>
                                        <p:tgtEl>
                                          <p:spTgt spid="9234"/>
                                        </p:tgtEl>
                                      </p:cBhvr>
                                    </p:animEffect>
                                  </p:childTnLst>
                                </p:cTn>
                              </p:par>
                              <p:par>
                                <p:cTn id="81" presetID="47" presetClass="entr" fill="hold" grpId="0" nodeType="withEffect">
                                  <p:stCondLst>
                                    <p:cond delay="0"/>
                                  </p:stCondLst>
                                  <p:childTnLst>
                                    <p:set>
                                      <p:cBhvr additive="repl">
                                        <p:cTn id="82" dur="1" fill="hold">
                                          <p:stCondLst>
                                            <p:cond delay="0"/>
                                          </p:stCondLst>
                                        </p:cTn>
                                        <p:tgtEl>
                                          <p:spTgt spid="9235"/>
                                        </p:tgtEl>
                                        <p:attrNameLst>
                                          <p:attrName>style.visibility</p:attrName>
                                        </p:attrNameLst>
                                      </p:cBhvr>
                                      <p:to>
                                        <p:strVal val="visible"/>
                                      </p:to>
                                    </p:set>
                                    <p:animEffect transition="in" filter="fade">
                                      <p:cBhvr additive="repl">
                                        <p:cTn id="83" dur="500"/>
                                        <p:tgtEl>
                                          <p:spTgt spid="9235"/>
                                        </p:tgtEl>
                                      </p:cBhvr>
                                    </p:animEffect>
                                    <p:anim calcmode="lin" valueType="num">
                                      <p:cBhvr additive="repl">
                                        <p:cTn id="84" dur="500" fill="hold"/>
                                        <p:tgtEl>
                                          <p:spTgt spid="9235"/>
                                        </p:tgtEl>
                                        <p:attrNameLst>
                                          <p:attrName>ppt_x</p:attrName>
                                        </p:attrNameLst>
                                      </p:cBhvr>
                                      <p:tavLst>
                                        <p:tav tm="100000">
                                          <p:val>
                                            <p:strVal val="#ppt_x"/>
                                          </p:val>
                                        </p:tav>
                                        <p:tav>
                                          <p:val>
                                            <p:strVal val="#ppt_x"/>
                                          </p:val>
                                        </p:tav>
                                      </p:tavLst>
                                    </p:anim>
                                    <p:anim calcmode="lin" valueType="num">
                                      <p:cBhvr additive="repl">
                                        <p:cTn id="85" dur="500" fill="hold"/>
                                        <p:tgtEl>
                                          <p:spTgt spid="9235"/>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34" grpId="0" animBg="1"/>
      <p:bldP spid="92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00063" y="0"/>
            <a:ext cx="6715125" cy="6858000"/>
          </a:xfrm>
          <a:prstGeom prst="rect">
            <a:avLst/>
          </a:prstGeom>
          <a:solidFill>
            <a:srgbClr val="FFFFFF"/>
          </a:solidFill>
          <a:ln w="1260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0325"/>
            <a:ext cx="9169400" cy="681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3"/>
          <p:cNvSpPr>
            <a:spLocks noChangeArrowheads="1"/>
          </p:cNvSpPr>
          <p:nvPr/>
        </p:nvSpPr>
        <p:spPr bwMode="auto">
          <a:xfrm>
            <a:off x="642938" y="3500438"/>
            <a:ext cx="1214437"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cs typeface="Arial" panose="020B0604020202020204" pitchFamily="34" charset="0"/>
              </a:rPr>
              <a:t>Listening</a:t>
            </a:r>
          </a:p>
        </p:txBody>
      </p:sp>
      <p:sp>
        <p:nvSpPr>
          <p:cNvPr id="11268" name="Rectangle 4"/>
          <p:cNvSpPr>
            <a:spLocks noChangeArrowheads="1"/>
          </p:cNvSpPr>
          <p:nvPr/>
        </p:nvSpPr>
        <p:spPr bwMode="auto">
          <a:xfrm>
            <a:off x="1189038" y="2930525"/>
            <a:ext cx="13112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400" b="1">
                <a:cs typeface="Arial" panose="020B0604020202020204" pitchFamily="34" charset="0"/>
              </a:rPr>
              <a:t>Speaking</a:t>
            </a:r>
          </a:p>
        </p:txBody>
      </p:sp>
      <p:sp>
        <p:nvSpPr>
          <p:cNvPr id="11269" name="Rectangle 5"/>
          <p:cNvSpPr>
            <a:spLocks noChangeArrowheads="1"/>
          </p:cNvSpPr>
          <p:nvPr/>
        </p:nvSpPr>
        <p:spPr bwMode="auto">
          <a:xfrm>
            <a:off x="4286250" y="1216025"/>
            <a:ext cx="785813"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b="1">
                <a:cs typeface="Arial" panose="020B0604020202020204" pitchFamily="34" charset="0"/>
              </a:rPr>
              <a:t>W</a:t>
            </a:r>
            <a:r>
              <a:rPr lang="id-ID" altLang="en-US" sz="1400" b="1">
                <a:cs typeface="Arial" panose="020B0604020202020204" pitchFamily="34" charset="0"/>
              </a:rPr>
              <a:t>riting</a:t>
            </a:r>
          </a:p>
        </p:txBody>
      </p:sp>
      <p:sp>
        <p:nvSpPr>
          <p:cNvPr id="11270" name="Rectangle 6"/>
          <p:cNvSpPr>
            <a:spLocks noChangeArrowheads="1"/>
          </p:cNvSpPr>
          <p:nvPr/>
        </p:nvSpPr>
        <p:spPr bwMode="auto">
          <a:xfrm>
            <a:off x="2643188" y="2073275"/>
            <a:ext cx="1087437"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cs typeface="Arial" panose="020B0604020202020204" pitchFamily="34" charset="0"/>
              </a:rPr>
              <a:t>Reading</a:t>
            </a:r>
          </a:p>
        </p:txBody>
      </p:sp>
      <p:cxnSp>
        <p:nvCxnSpPr>
          <p:cNvPr id="11271" name="AutoShape 7"/>
          <p:cNvCxnSpPr>
            <a:cxnSpLocks noChangeShapeType="1"/>
          </p:cNvCxnSpPr>
          <p:nvPr/>
        </p:nvCxnSpPr>
        <p:spPr bwMode="auto">
          <a:xfrm>
            <a:off x="1143000" y="3914775"/>
            <a:ext cx="271463" cy="44608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2" name="AutoShape 8"/>
          <p:cNvCxnSpPr>
            <a:cxnSpLocks noChangeShapeType="1"/>
          </p:cNvCxnSpPr>
          <p:nvPr/>
        </p:nvCxnSpPr>
        <p:spPr bwMode="auto">
          <a:xfrm>
            <a:off x="3070225" y="2428875"/>
            <a:ext cx="142875" cy="28733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73" name="Oval 9"/>
          <p:cNvSpPr>
            <a:spLocks noChangeArrowheads="1"/>
          </p:cNvSpPr>
          <p:nvPr/>
        </p:nvSpPr>
        <p:spPr bwMode="auto">
          <a:xfrm>
            <a:off x="3294063" y="3071813"/>
            <a:ext cx="206375" cy="214312"/>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4" name="Oval 10"/>
          <p:cNvSpPr>
            <a:spLocks noChangeArrowheads="1"/>
          </p:cNvSpPr>
          <p:nvPr/>
        </p:nvSpPr>
        <p:spPr bwMode="auto">
          <a:xfrm>
            <a:off x="2366963" y="3643313"/>
            <a:ext cx="204787" cy="214312"/>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5" name="Oval 11"/>
          <p:cNvSpPr>
            <a:spLocks noChangeArrowheads="1"/>
          </p:cNvSpPr>
          <p:nvPr/>
        </p:nvSpPr>
        <p:spPr bwMode="auto">
          <a:xfrm>
            <a:off x="1631950" y="4286250"/>
            <a:ext cx="153988" cy="214313"/>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6" name="Oval 12"/>
          <p:cNvSpPr>
            <a:spLocks noChangeArrowheads="1"/>
          </p:cNvSpPr>
          <p:nvPr/>
        </p:nvSpPr>
        <p:spPr bwMode="auto">
          <a:xfrm>
            <a:off x="4222750" y="2571750"/>
            <a:ext cx="206375" cy="285750"/>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7" name="Rectangle 13"/>
          <p:cNvSpPr>
            <a:spLocks noChangeArrowheads="1"/>
          </p:cNvSpPr>
          <p:nvPr/>
        </p:nvSpPr>
        <p:spPr bwMode="auto">
          <a:xfrm>
            <a:off x="0" y="5286375"/>
            <a:ext cx="533400" cy="1571625"/>
          </a:xfrm>
          <a:prstGeom prst="rect">
            <a:avLst/>
          </a:prstGeom>
          <a:solidFill>
            <a:srgbClr val="00B0F0"/>
          </a:solidFill>
          <a:ln w="1908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spcAft>
                <a:spcPts val="1000"/>
              </a:spcAft>
              <a:buClrTx/>
              <a:buFontTx/>
              <a:buNone/>
            </a:pPr>
            <a:r>
              <a:rPr lang="id-ID" altLang="en-US" sz="2400" b="1">
                <a:solidFill>
                  <a:srgbClr val="FFFF00"/>
                </a:solidFill>
              </a:rPr>
              <a:t>PBLL</a:t>
            </a:r>
          </a:p>
        </p:txBody>
      </p:sp>
      <p:sp>
        <p:nvSpPr>
          <p:cNvPr id="11278" name="Rectangle 14"/>
          <p:cNvSpPr>
            <a:spLocks noChangeArrowheads="1"/>
          </p:cNvSpPr>
          <p:nvPr/>
        </p:nvSpPr>
        <p:spPr bwMode="auto">
          <a:xfrm>
            <a:off x="0" y="0"/>
            <a:ext cx="3143250" cy="642938"/>
          </a:xfrm>
          <a:prstGeom prst="rect">
            <a:avLst/>
          </a:prstGeom>
          <a:solidFill>
            <a:srgbClr val="CC99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sz="2000">
                <a:solidFill>
                  <a:srgbClr val="FFFFFF"/>
                </a:solidFill>
              </a:rPr>
              <a:t>MODEL CHOICES</a:t>
            </a:r>
          </a:p>
        </p:txBody>
      </p:sp>
      <p:sp>
        <p:nvSpPr>
          <p:cNvPr id="11279" name="Oval 15"/>
          <p:cNvSpPr>
            <a:spLocks noChangeArrowheads="1"/>
          </p:cNvSpPr>
          <p:nvPr/>
        </p:nvSpPr>
        <p:spPr bwMode="auto">
          <a:xfrm>
            <a:off x="846138" y="5143500"/>
            <a:ext cx="153987" cy="214313"/>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0" name="Oval 16"/>
          <p:cNvSpPr>
            <a:spLocks noChangeArrowheads="1"/>
          </p:cNvSpPr>
          <p:nvPr/>
        </p:nvSpPr>
        <p:spPr bwMode="auto">
          <a:xfrm>
            <a:off x="5286375" y="2214563"/>
            <a:ext cx="206375" cy="285750"/>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1" name="Oval 17"/>
          <p:cNvSpPr>
            <a:spLocks noChangeArrowheads="1"/>
          </p:cNvSpPr>
          <p:nvPr/>
        </p:nvSpPr>
        <p:spPr bwMode="auto">
          <a:xfrm>
            <a:off x="6357938" y="1785938"/>
            <a:ext cx="285750" cy="357187"/>
          </a:xfrm>
          <a:prstGeom prst="ellipse">
            <a:avLst/>
          </a:prstGeom>
          <a:solidFill>
            <a:srgbClr val="C0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11282" name="AutoShape 18"/>
          <p:cNvCxnSpPr>
            <a:cxnSpLocks noChangeShapeType="1"/>
          </p:cNvCxnSpPr>
          <p:nvPr/>
        </p:nvCxnSpPr>
        <p:spPr bwMode="auto">
          <a:xfrm>
            <a:off x="4500563" y="1571625"/>
            <a:ext cx="142875" cy="285750"/>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83" name="AutoShape 19"/>
          <p:cNvCxnSpPr>
            <a:cxnSpLocks noChangeShapeType="1"/>
          </p:cNvCxnSpPr>
          <p:nvPr/>
        </p:nvCxnSpPr>
        <p:spPr bwMode="auto">
          <a:xfrm>
            <a:off x="1998663" y="3214688"/>
            <a:ext cx="142875" cy="285750"/>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84" name="Rectangle 20"/>
          <p:cNvSpPr>
            <a:spLocks noChangeArrowheads="1"/>
          </p:cNvSpPr>
          <p:nvPr/>
        </p:nvSpPr>
        <p:spPr bwMode="auto">
          <a:xfrm>
            <a:off x="1071563" y="5716588"/>
            <a:ext cx="1087437"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cs typeface="Arial" panose="020B0604020202020204" pitchFamily="34" charset="0"/>
              </a:rPr>
              <a:t>Reading</a:t>
            </a:r>
          </a:p>
        </p:txBody>
      </p:sp>
      <p:sp>
        <p:nvSpPr>
          <p:cNvPr id="11285" name="Rectangle 21"/>
          <p:cNvSpPr>
            <a:spLocks noChangeArrowheads="1"/>
          </p:cNvSpPr>
          <p:nvPr/>
        </p:nvSpPr>
        <p:spPr bwMode="auto">
          <a:xfrm>
            <a:off x="2428875" y="4787900"/>
            <a:ext cx="785813"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en-US" altLang="en-US" sz="1400" b="1">
                <a:cs typeface="Arial" panose="020B0604020202020204" pitchFamily="34" charset="0"/>
              </a:rPr>
              <a:t>W</a:t>
            </a:r>
            <a:r>
              <a:rPr lang="id-ID" altLang="en-US" sz="1400" b="1">
                <a:cs typeface="Arial" panose="020B0604020202020204" pitchFamily="34" charset="0"/>
              </a:rPr>
              <a:t>riting</a:t>
            </a:r>
          </a:p>
        </p:txBody>
      </p:sp>
      <p:sp>
        <p:nvSpPr>
          <p:cNvPr id="11286" name="Rectangle 22"/>
          <p:cNvSpPr>
            <a:spLocks noChangeArrowheads="1"/>
          </p:cNvSpPr>
          <p:nvPr/>
        </p:nvSpPr>
        <p:spPr bwMode="auto">
          <a:xfrm>
            <a:off x="3714750" y="4073525"/>
            <a:ext cx="1214438"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cs typeface="Arial" panose="020B0604020202020204" pitchFamily="34" charset="0"/>
              </a:rPr>
              <a:t>Listening</a:t>
            </a:r>
          </a:p>
        </p:txBody>
      </p:sp>
      <p:sp>
        <p:nvSpPr>
          <p:cNvPr id="11287" name="Rectangle 23"/>
          <p:cNvSpPr>
            <a:spLocks noChangeArrowheads="1"/>
          </p:cNvSpPr>
          <p:nvPr/>
        </p:nvSpPr>
        <p:spPr bwMode="auto">
          <a:xfrm>
            <a:off x="4832350" y="3573463"/>
            <a:ext cx="1311275"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320" tIns="33840" rIns="67320" bIns="338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r>
              <a:rPr lang="id-ID" altLang="en-US" sz="1400" b="1">
                <a:cs typeface="Arial" panose="020B0604020202020204" pitchFamily="34" charset="0"/>
              </a:rPr>
              <a:t>Speaking</a:t>
            </a:r>
          </a:p>
        </p:txBody>
      </p:sp>
      <p:cxnSp>
        <p:nvCxnSpPr>
          <p:cNvPr id="11288" name="AutoShape 24"/>
          <p:cNvCxnSpPr>
            <a:cxnSpLocks noChangeShapeType="1"/>
          </p:cNvCxnSpPr>
          <p:nvPr/>
        </p:nvCxnSpPr>
        <p:spPr bwMode="auto">
          <a:xfrm flipH="1" flipV="1">
            <a:off x="1355725" y="5357813"/>
            <a:ext cx="142875" cy="357187"/>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89" name="AutoShape 25"/>
          <p:cNvCxnSpPr>
            <a:cxnSpLocks noChangeShapeType="1"/>
          </p:cNvCxnSpPr>
          <p:nvPr/>
        </p:nvCxnSpPr>
        <p:spPr bwMode="auto">
          <a:xfrm flipH="1" flipV="1">
            <a:off x="2714625" y="4357688"/>
            <a:ext cx="142875" cy="357187"/>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90" name="AutoShape 26"/>
          <p:cNvCxnSpPr>
            <a:cxnSpLocks noChangeShapeType="1"/>
          </p:cNvCxnSpPr>
          <p:nvPr/>
        </p:nvCxnSpPr>
        <p:spPr bwMode="auto">
          <a:xfrm flipH="1" flipV="1">
            <a:off x="4000500" y="3714750"/>
            <a:ext cx="142875" cy="35718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91" name="AutoShape 27"/>
          <p:cNvCxnSpPr>
            <a:cxnSpLocks noChangeShapeType="1"/>
          </p:cNvCxnSpPr>
          <p:nvPr/>
        </p:nvCxnSpPr>
        <p:spPr bwMode="auto">
          <a:xfrm flipH="1" flipV="1">
            <a:off x="5427663" y="3286125"/>
            <a:ext cx="142875" cy="357188"/>
          </a:xfrm>
          <a:prstGeom prst="straightConnector1">
            <a:avLst/>
          </a:prstGeom>
          <a:noFill/>
          <a:ln w="9360" cap="sq">
            <a:solidFill>
              <a:srgbClr val="9A71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92" name="AutoShape 28"/>
          <p:cNvSpPr>
            <a:spLocks noChangeArrowheads="1"/>
          </p:cNvSpPr>
          <p:nvPr/>
        </p:nvSpPr>
        <p:spPr bwMode="auto">
          <a:xfrm>
            <a:off x="7358063" y="857250"/>
            <a:ext cx="1857375" cy="1928813"/>
          </a:xfrm>
          <a:prstGeom prst="smileyFace">
            <a:avLst>
              <a:gd name="adj" fmla="val 9282"/>
            </a:avLst>
          </a:prstGeom>
          <a:solidFill>
            <a:srgbClr val="FF0000"/>
          </a:solidFill>
          <a:ln w="25560" cap="sq">
            <a:solidFill>
              <a:srgbClr val="956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a:solidFill>
                  <a:srgbClr val="FFFFFF"/>
                </a:solidFill>
              </a:rPr>
              <a:t>Self-Publishers</a:t>
            </a:r>
          </a:p>
        </p:txBody>
      </p:sp>
      <p:sp>
        <p:nvSpPr>
          <p:cNvPr id="11293" name="Text Box 29"/>
          <p:cNvSpPr txBox="1">
            <a:spLocks noChangeArrowheads="1"/>
          </p:cNvSpPr>
          <p:nvPr/>
        </p:nvSpPr>
        <p:spPr bwMode="auto">
          <a:xfrm>
            <a:off x="285750" y="1000125"/>
            <a:ext cx="32861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pPr>
            <a:r>
              <a:rPr lang="id-ID" altLang="en-US"/>
              <a:t>Behavioral Approaches</a:t>
            </a:r>
          </a:p>
          <a:p>
            <a:pPr>
              <a:buFont typeface="Arial" panose="020B0604020202020204" pitchFamily="34" charset="0"/>
              <a:buChar char="•"/>
            </a:pPr>
            <a:r>
              <a:rPr lang="id-ID" altLang="en-US"/>
              <a:t>Communicative Approaches</a:t>
            </a:r>
          </a:p>
        </p:txBody>
      </p:sp>
      <p:sp>
        <p:nvSpPr>
          <p:cNvPr id="11294" name="Text Box 30"/>
          <p:cNvSpPr txBox="1">
            <a:spLocks noChangeArrowheads="1"/>
          </p:cNvSpPr>
          <p:nvPr/>
        </p:nvSpPr>
        <p:spPr bwMode="auto">
          <a:xfrm>
            <a:off x="4143375" y="5000625"/>
            <a:ext cx="38576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Font typeface="Arial" panose="020B0604020202020204" pitchFamily="34" charset="0"/>
              <a:buChar char="•"/>
            </a:pPr>
            <a:r>
              <a:rPr lang="id-ID" altLang="en-US" dirty="0"/>
              <a:t>Task-based Approaches</a:t>
            </a:r>
          </a:p>
          <a:p>
            <a:pPr>
              <a:buFont typeface="Arial" panose="020B0604020202020204" pitchFamily="34" charset="0"/>
              <a:buChar char="•"/>
            </a:pPr>
            <a:r>
              <a:rPr lang="id-ID" altLang="en-US" dirty="0"/>
              <a:t>Competency Based Approaches</a:t>
            </a:r>
          </a:p>
        </p:txBody>
      </p:sp>
      <p:sp>
        <p:nvSpPr>
          <p:cNvPr id="11295" name="Text Box 31"/>
          <p:cNvSpPr txBox="1">
            <a:spLocks noChangeArrowheads="1"/>
          </p:cNvSpPr>
          <p:nvPr/>
        </p:nvSpPr>
        <p:spPr bwMode="auto">
          <a:xfrm>
            <a:off x="4195763" y="2571750"/>
            <a:ext cx="10906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5. </a:t>
            </a:r>
            <a:r>
              <a:rPr lang="id-ID" altLang="en-US" sz="1400" b="1">
                <a:solidFill>
                  <a:srgbClr val="C00000"/>
                </a:solidFill>
              </a:rPr>
              <a:t>Publishing</a:t>
            </a:r>
          </a:p>
        </p:txBody>
      </p:sp>
      <p:sp>
        <p:nvSpPr>
          <p:cNvPr id="11296" name="Text Box 32"/>
          <p:cNvSpPr txBox="1">
            <a:spLocks noChangeArrowheads="1"/>
          </p:cNvSpPr>
          <p:nvPr/>
        </p:nvSpPr>
        <p:spPr bwMode="auto">
          <a:xfrm>
            <a:off x="5243513" y="2190750"/>
            <a:ext cx="11858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6. </a:t>
            </a:r>
            <a:r>
              <a:rPr lang="id-ID" altLang="en-US" sz="1400" b="1">
                <a:solidFill>
                  <a:srgbClr val="C00000"/>
                </a:solidFill>
              </a:rPr>
              <a:t>Marketing</a:t>
            </a:r>
          </a:p>
        </p:txBody>
      </p:sp>
      <p:sp>
        <p:nvSpPr>
          <p:cNvPr id="11297" name="Text Box 33"/>
          <p:cNvSpPr txBox="1">
            <a:spLocks noChangeArrowheads="1"/>
          </p:cNvSpPr>
          <p:nvPr/>
        </p:nvSpPr>
        <p:spPr bwMode="auto">
          <a:xfrm>
            <a:off x="6361113" y="1833563"/>
            <a:ext cx="10683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7.</a:t>
            </a:r>
            <a:r>
              <a:rPr lang="id-ID" altLang="en-US" sz="1400" b="1">
                <a:solidFill>
                  <a:srgbClr val="C00000"/>
                </a:solidFill>
              </a:rPr>
              <a:t> Delivering</a:t>
            </a:r>
          </a:p>
        </p:txBody>
      </p:sp>
      <p:sp>
        <p:nvSpPr>
          <p:cNvPr id="11298" name="Text Box 34"/>
          <p:cNvSpPr txBox="1">
            <a:spLocks noChangeArrowheads="1"/>
          </p:cNvSpPr>
          <p:nvPr/>
        </p:nvSpPr>
        <p:spPr bwMode="auto">
          <a:xfrm>
            <a:off x="3232150" y="3048000"/>
            <a:ext cx="9112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4. </a:t>
            </a:r>
          </a:p>
          <a:p>
            <a:pPr>
              <a:buClrTx/>
              <a:buFontTx/>
              <a:buNone/>
            </a:pPr>
            <a:r>
              <a:rPr lang="id-ID" altLang="en-US" sz="1400" b="1">
                <a:solidFill>
                  <a:srgbClr val="C00000"/>
                </a:solidFill>
              </a:rPr>
              <a:t>Editing</a:t>
            </a:r>
          </a:p>
        </p:txBody>
      </p:sp>
      <p:sp>
        <p:nvSpPr>
          <p:cNvPr id="11299" name="Text Box 35"/>
          <p:cNvSpPr txBox="1">
            <a:spLocks noChangeArrowheads="1"/>
          </p:cNvSpPr>
          <p:nvPr/>
        </p:nvSpPr>
        <p:spPr bwMode="auto">
          <a:xfrm>
            <a:off x="2320925" y="3571875"/>
            <a:ext cx="965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3. </a:t>
            </a:r>
          </a:p>
          <a:p>
            <a:pPr>
              <a:buClrTx/>
              <a:buFontTx/>
              <a:buNone/>
            </a:pPr>
            <a:r>
              <a:rPr lang="id-ID" altLang="en-US" sz="1400" b="1">
                <a:solidFill>
                  <a:srgbClr val="C00000"/>
                </a:solidFill>
              </a:rPr>
              <a:t>Revising</a:t>
            </a:r>
          </a:p>
        </p:txBody>
      </p:sp>
      <p:sp>
        <p:nvSpPr>
          <p:cNvPr id="11300" name="Text Box 36"/>
          <p:cNvSpPr txBox="1">
            <a:spLocks noChangeArrowheads="1"/>
          </p:cNvSpPr>
          <p:nvPr/>
        </p:nvSpPr>
        <p:spPr bwMode="auto">
          <a:xfrm rot="19440000">
            <a:off x="1550988" y="4002088"/>
            <a:ext cx="10715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2. </a:t>
            </a:r>
          </a:p>
          <a:p>
            <a:pPr>
              <a:buClrTx/>
              <a:buFontTx/>
              <a:buNone/>
            </a:pPr>
            <a:r>
              <a:rPr lang="id-ID" altLang="en-US" sz="1400" b="1">
                <a:solidFill>
                  <a:srgbClr val="C00000"/>
                </a:solidFill>
              </a:rPr>
              <a:t>Drafting</a:t>
            </a:r>
          </a:p>
        </p:txBody>
      </p:sp>
      <p:sp>
        <p:nvSpPr>
          <p:cNvPr id="11301" name="Text Box 37"/>
          <p:cNvSpPr txBox="1">
            <a:spLocks noChangeArrowheads="1"/>
          </p:cNvSpPr>
          <p:nvPr/>
        </p:nvSpPr>
        <p:spPr bwMode="auto">
          <a:xfrm rot="18660000">
            <a:off x="697707" y="4747419"/>
            <a:ext cx="10715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1400" b="1">
                <a:solidFill>
                  <a:srgbClr val="FFFFFF"/>
                </a:solidFill>
              </a:rPr>
              <a:t>1.</a:t>
            </a:r>
            <a:r>
              <a:rPr lang="id-ID" altLang="en-US" sz="1400" b="1">
                <a:solidFill>
                  <a:srgbClr val="C00000"/>
                </a:solidFill>
              </a:rPr>
              <a:t> Prewriting</a:t>
            </a:r>
          </a:p>
        </p:txBody>
      </p:sp>
      <p:sp>
        <p:nvSpPr>
          <p:cNvPr id="2" name="TextBox 1"/>
          <p:cNvSpPr txBox="1"/>
          <p:nvPr/>
        </p:nvSpPr>
        <p:spPr>
          <a:xfrm>
            <a:off x="4291713" y="5784820"/>
            <a:ext cx="3252087" cy="923330"/>
          </a:xfrm>
          <a:prstGeom prst="rect">
            <a:avLst/>
          </a:prstGeom>
          <a:noFill/>
        </p:spPr>
        <p:txBody>
          <a:bodyPr wrap="square" rtlCol="0">
            <a:spAutoFit/>
          </a:bodyPr>
          <a:lstStyle/>
          <a:p>
            <a:r>
              <a:rPr lang="en-US" dirty="0" smtClean="0"/>
              <a:t>Dave and Jane Willis (2007)</a:t>
            </a:r>
          </a:p>
          <a:p>
            <a:r>
              <a:rPr lang="en-US" dirty="0" err="1" smtClean="0"/>
              <a:t>Bruton</a:t>
            </a:r>
            <a:r>
              <a:rPr lang="en-US" dirty="0" smtClean="0"/>
              <a:t>  A (2005)</a:t>
            </a:r>
          </a:p>
          <a:p>
            <a:r>
              <a:rPr lang="en-US" dirty="0" err="1" smtClean="0"/>
              <a:t>Nunan</a:t>
            </a:r>
            <a:r>
              <a:rPr lang="en-US" dirty="0" smtClean="0"/>
              <a:t>, D (2004)</a:t>
            </a:r>
            <a:endParaRPr lang="en-US" dirty="0"/>
          </a:p>
        </p:txBody>
      </p:sp>
      <p:sp>
        <p:nvSpPr>
          <p:cNvPr id="40" name="TextBox 39"/>
          <p:cNvSpPr txBox="1"/>
          <p:nvPr/>
        </p:nvSpPr>
        <p:spPr>
          <a:xfrm>
            <a:off x="302768" y="1580500"/>
            <a:ext cx="3252087" cy="923330"/>
          </a:xfrm>
          <a:prstGeom prst="rect">
            <a:avLst/>
          </a:prstGeom>
          <a:noFill/>
        </p:spPr>
        <p:txBody>
          <a:bodyPr wrap="square" rtlCol="0">
            <a:spAutoFit/>
          </a:bodyPr>
          <a:lstStyle/>
          <a:p>
            <a:r>
              <a:rPr lang="en-US" dirty="0" smtClean="0"/>
              <a:t>Pavlov (1849-1936)</a:t>
            </a:r>
          </a:p>
          <a:p>
            <a:r>
              <a:rPr lang="en-US" dirty="0" smtClean="0"/>
              <a:t>Watson (1878-1958)</a:t>
            </a:r>
          </a:p>
          <a:p>
            <a:r>
              <a:rPr lang="en-US" dirty="0" smtClean="0"/>
              <a:t>Skinner (1904-1990)</a:t>
            </a:r>
            <a:endParaRPr lang="en-US" dirty="0"/>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313" name="Group 1"/>
          <p:cNvGraphicFramePr>
            <a:graphicFrameLocks noGrp="1"/>
          </p:cNvGraphicFramePr>
          <p:nvPr/>
        </p:nvGraphicFramePr>
        <p:xfrm>
          <a:off x="71438" y="428625"/>
          <a:ext cx="9002712" cy="6384927"/>
        </p:xfrm>
        <a:graphic>
          <a:graphicData uri="http://schemas.openxmlformats.org/drawingml/2006/table">
            <a:tbl>
              <a:tblPr/>
              <a:tblGrid>
                <a:gridCol w="1497012"/>
                <a:gridCol w="574675"/>
                <a:gridCol w="1025525"/>
                <a:gridCol w="1477963"/>
                <a:gridCol w="1069975"/>
                <a:gridCol w="1731962"/>
                <a:gridCol w="1625600"/>
              </a:tblGrid>
              <a:tr h="369888">
                <a:tc gridSpan="7">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FFFFFF"/>
                          </a:solidFill>
                          <a:effectLst/>
                          <a:latin typeface="Arial" panose="020B0604020202020204" pitchFamily="34" charset="0"/>
                          <a:ea typeface="Microsoft YaHei" panose="020B0503020204020204" pitchFamily="34" charset="-122"/>
                        </a:rPr>
                        <a:t>A. LINGUISTIC</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CC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8788">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FF0000"/>
                          </a:solidFill>
                          <a:effectLst/>
                          <a:latin typeface="Arial" panose="020B0604020202020204" pitchFamily="34" charset="0"/>
                          <a:ea typeface="Microsoft YaHei" panose="020B0503020204020204" pitchFamily="34" charset="-122"/>
                        </a:rPr>
                        <a:t>PURE</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FF0000"/>
                          </a:solidFill>
                          <a:effectLst/>
                          <a:latin typeface="Arial" panose="020B0604020202020204" pitchFamily="34" charset="0"/>
                          <a:ea typeface="Microsoft YaHei" panose="020B0503020204020204" pitchFamily="34" charset="-122"/>
                        </a:rPr>
                        <a:t>INTERDICIPLINER/ MACROLINGUISTIC</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3">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FF0000"/>
                          </a:solidFill>
                          <a:effectLst/>
                          <a:latin typeface="Arial" panose="020B0604020202020204" pitchFamily="34" charset="0"/>
                          <a:ea typeface="Microsoft YaHei" panose="020B0503020204020204" pitchFamily="34" charset="-122"/>
                        </a:rPr>
                        <a:t>APPLIED</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098675">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01.Bunyi (Phonology)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02.Morphem (Morphology)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03.Words (Leksikology)</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04.Kata sbg Tanda (Semiotic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05.Frasa &amp; Kalimat (Syntax)</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06.Makna (Semantic)</a:t>
                      </a:r>
                    </a:p>
                  </a:txBody>
                  <a:tcPr marL="90000" marR="90000" marT="74538"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hMerge="1">
                  <a:txBody>
                    <a:bodyPr/>
                    <a:lstStyle/>
                    <a:p>
                      <a:endParaRPr lang="en-US"/>
                    </a:p>
                  </a:txBody>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01.Sosiolinguistic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02.Psikolingustic </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03.Antropolinguistic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04.Politilinguistic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05.Sosiopolitinguistic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06.Etnolingustic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07.Neurolinguistic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08.Geolinguistic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09.Historilinguistic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10.Komputasilinguistic</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11.Teori Komunikasi</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hMerge="1">
                  <a:txBody>
                    <a:bodyPr/>
                    <a:lstStyle/>
                    <a:p>
                      <a:endParaRPr lang="en-US"/>
                    </a:p>
                  </a:txBody>
                  <a:tcPr/>
                </a:tc>
                <a:tc gridSpan="3">
                  <a:txBody>
                    <a:bodyPr/>
                    <a:lstStyle>
                      <a:lvl1pPr marL="269875" indent="-266700" eaLnBrk="0" hangingPunct="0">
                        <a:spcBef>
                          <a:spcPts val="7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01.Evaluasi Bahasa</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02.Bahasa dalam Pendidikan</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03.Pemerolehan Bahasa</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endParaRPr kumimoji="0" lang="id-ID" altLang="en-US" sz="1200" b="1" i="0" u="none" strike="noStrike" cap="none" normalizeH="0" baseline="0" smtClean="0">
                        <a:ln>
                          <a:noFill/>
                        </a:ln>
                        <a:solidFill>
                          <a:srgbClr val="C00000"/>
                        </a:solidFill>
                        <a:effectLst/>
                        <a:latin typeface="Arial" panose="020B0604020202020204" pitchFamily="34" charset="0"/>
                        <a:ea typeface="Microsoft YaHei" panose="020B0503020204020204" pitchFamily="34" charset="-122"/>
                      </a:endParaRP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0" u="none" strike="noStrike" cap="none" normalizeH="0" baseline="0" smtClean="0">
                          <a:ln>
                            <a:noFill/>
                          </a:ln>
                          <a:solidFill>
                            <a:srgbClr val="CC00FF"/>
                          </a:solidFill>
                          <a:effectLst/>
                          <a:latin typeface="Arial" panose="020B0604020202020204" pitchFamily="34" charset="0"/>
                          <a:ea typeface="Microsoft YaHei" panose="020B0503020204020204" pitchFamily="34" charset="-122"/>
                        </a:rPr>
                        <a:t>Model Bahan Ajar Bahasa Inggris untuk Tujuan Khusus </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0" u="none" strike="noStrike" cap="none" normalizeH="0" baseline="0" smtClean="0">
                          <a:ln>
                            <a:noFill/>
                          </a:ln>
                          <a:solidFill>
                            <a:srgbClr val="CC00FF"/>
                          </a:solidFill>
                          <a:effectLst/>
                          <a:latin typeface="Arial" panose="020B0604020202020204" pitchFamily="34" charset="0"/>
                          <a:ea typeface="Microsoft YaHei" panose="020B0503020204020204" pitchFamily="34" charset="-122"/>
                        </a:rPr>
                        <a:t>Pendidkan Wirausaha Penerbitan (R&amp;D di Polimedia </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0" u="none" strike="noStrike" cap="none" normalizeH="0" baseline="0" smtClean="0">
                          <a:ln>
                            <a:noFill/>
                          </a:ln>
                          <a:solidFill>
                            <a:srgbClr val="C00000"/>
                          </a:solidFill>
                          <a:effectLst/>
                          <a:latin typeface="Arial" panose="020B0604020202020204" pitchFamily="34" charset="0"/>
                          <a:ea typeface="Microsoft YaHei" panose="020B0503020204020204" pitchFamily="34" charset="-122"/>
                        </a:rPr>
                        <a:t>Pembelajaran Bahasa Pendekatan Wirausaha Penerbitan / </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0" u="none" strike="noStrike" cap="none" normalizeH="0" baseline="0" smtClean="0">
                          <a:ln>
                            <a:noFill/>
                          </a:ln>
                          <a:solidFill>
                            <a:srgbClr val="28571F"/>
                          </a:solidFill>
                          <a:effectLst/>
                          <a:latin typeface="Arial" panose="020B0604020202020204" pitchFamily="34" charset="0"/>
                          <a:ea typeface="Microsoft YaHei" panose="020B0503020204020204" pitchFamily="34" charset="-122"/>
                        </a:rPr>
                        <a:t>Publipreneur  Based Language Learnng (PBLL) </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1"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Prewriting-Drafting-Revising-Ediiting-Publishing-</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1"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Marketing-Delivering</a:t>
                      </a:r>
                      <a:r>
                        <a:rPr kumimoji="0" lang="id-ID" altLang="en-US" sz="1200" b="1" i="0" u="none" strike="noStrike" cap="none" normalizeH="0" baseline="0" smtClean="0">
                          <a:ln>
                            <a:noFill/>
                          </a:ln>
                          <a:solidFill>
                            <a:srgbClr val="C00000"/>
                          </a:solidFill>
                          <a:effectLst/>
                          <a:latin typeface="Arial" panose="020B0604020202020204" pitchFamily="34" charset="0"/>
                          <a:ea typeface="Microsoft YaHei" panose="020B0503020204020204" pitchFamily="34" charset="-122"/>
                        </a:rPr>
                        <a:t>)</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hMerge="1">
                  <a:txBody>
                    <a:bodyPr/>
                    <a:lstStyle/>
                    <a:p>
                      <a:endParaRPr lang="en-US"/>
                    </a:p>
                  </a:txBody>
                  <a:tcPr/>
                </a:tc>
                <a:tc hMerge="1">
                  <a:txBody>
                    <a:bodyPr/>
                    <a:lstStyle/>
                    <a:p>
                      <a:endParaRPr lang="en-US"/>
                    </a:p>
                  </a:txBody>
                  <a:tcPr/>
                </a:tc>
              </a:tr>
              <a:tr h="287338">
                <a:tc gridSpan="7">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FFFFFF"/>
                          </a:solidFill>
                          <a:effectLst/>
                          <a:latin typeface="Arial" panose="020B0604020202020204" pitchFamily="34" charset="0"/>
                          <a:ea typeface="Microsoft YaHei" panose="020B0503020204020204" pitchFamily="34" charset="-122"/>
                        </a:rPr>
                        <a:t>B. LITERATURE</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CC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888">
                <a:tc gridSpan="5">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FF0000"/>
                          </a:solidFill>
                          <a:effectLst/>
                          <a:latin typeface="Arial" panose="020B0604020202020204" pitchFamily="34" charset="0"/>
                          <a:ea typeface="Microsoft YaHei" panose="020B0503020204020204" pitchFamily="34" charset="-122"/>
                        </a:rPr>
                        <a:t>FORM</a:t>
                      </a:r>
                    </a:p>
                  </a:txBody>
                  <a:tcPr marL="90000" marR="90000" marT="74538"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marL="269875" indent="-266700" eaLnBrk="0" hangingPunct="0">
                        <a:spcBef>
                          <a:spcPts val="7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69875" marR="0" lvl="0" indent="-266700" algn="ctr"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1" i="0" u="none" strike="noStrike" cap="none" normalizeH="0" baseline="0" smtClean="0">
                          <a:ln>
                            <a:noFill/>
                          </a:ln>
                          <a:solidFill>
                            <a:srgbClr val="FF0000"/>
                          </a:solidFill>
                          <a:effectLst/>
                          <a:latin typeface="Arial" panose="020B0604020202020204" pitchFamily="34" charset="0"/>
                          <a:ea typeface="Microsoft YaHei" panose="020B0503020204020204" pitchFamily="34" charset="-122"/>
                        </a:rPr>
                        <a:t>TIME</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36830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Prosa</a:t>
                      </a:r>
                    </a:p>
                  </a:txBody>
                  <a:tcPr marL="90000" marR="90000" marT="74538"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Puisi</a:t>
                      </a:r>
                    </a:p>
                  </a:txBody>
                  <a:tcPr marL="90000" marR="90000" marT="74538"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Drama</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Klasik</a:t>
                      </a:r>
                    </a:p>
                  </a:txBody>
                  <a:tcPr marL="90000" marR="90000" marT="76896"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c>
                  <a:txBody>
                    <a:bodyPr/>
                    <a:lstStyle>
                      <a:lvl1pPr marL="269875" indent="-266700" eaLnBrk="0" hangingPunct="0">
                        <a:spcBef>
                          <a:spcPts val="7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69875" marR="0" lvl="0" indent="-266700" algn="ctr"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Peralihan</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c>
                  <a:txBody>
                    <a:bodyPr/>
                    <a:lstStyle>
                      <a:lvl1pPr marL="269875" indent="-266700" eaLnBrk="0" hangingPunct="0">
                        <a:spcBef>
                          <a:spcPts val="7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69875" marR="0" lvl="0" indent="-266700" algn="ctr"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Modern</a:t>
                      </a:r>
                    </a:p>
                  </a:txBody>
                  <a:tcPr marL="90000" marR="90000" marT="76896"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FF0C2"/>
                    </a:solidFill>
                  </a:tcPr>
                </a:tc>
              </a:tr>
              <a:tr h="2432050">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Kuno</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1.Dongeng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2.Legenda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3.Mitos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4.Hikayat</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5.Fabel</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Peralihan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1.Biografi</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2.Riwayat</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3.Otobiografi</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Baru</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1.Roman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2.Novel</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3.Lirik</a:t>
                      </a:r>
                    </a:p>
                  </a:txBody>
                  <a:tcPr marL="90000" marR="90000" marT="74538"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gridSpan="2">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Kuno</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1.Pantun</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2.Gurindam</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3.Mantra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4.Syair</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Baru</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1.Soneta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2.Puisi Bebas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1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3.Kontemporee</a:t>
                      </a:r>
                    </a:p>
                  </a:txBody>
                  <a:tcPr marL="90000" marR="90000" marT="74538"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hMerge="1">
                  <a:txBody>
                    <a:bodyPr/>
                    <a:lstStyle/>
                    <a:p>
                      <a:endParaRPr lang="en-US"/>
                    </a:p>
                  </a:txBody>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Kuno</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1.Opera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2.Wayang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3.Ludruk</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4.Ketoprak</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5.Reog</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1" i="0" u="none" strike="noStrike" cap="none" normalizeH="0" baseline="0" smtClean="0">
                          <a:ln>
                            <a:noFill/>
                          </a:ln>
                          <a:solidFill>
                            <a:srgbClr val="002060"/>
                          </a:solidFill>
                          <a:effectLst/>
                          <a:latin typeface="Arial" panose="020B0604020202020204" pitchFamily="34" charset="0"/>
                          <a:ea typeface="Microsoft YaHei" panose="020B0503020204020204" pitchFamily="34" charset="-122"/>
                        </a:rPr>
                        <a:t>Baru</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1.Sandiwara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2.Komedi</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3.Tragedi</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4.Pantomim</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1.Purba</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2.Hindu</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3.Islam</a:t>
                      </a:r>
                    </a:p>
                  </a:txBody>
                  <a:tcPr marL="90000" marR="90000" marT="76896"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Zaman Abdulah Bin Abd Kadir Munsyil</a:t>
                      </a:r>
                    </a:p>
                  </a:txBody>
                  <a:tcPr marL="90000" marR="90000" marT="76896" marB="46800" horzOverflow="overflow">
                    <a:lnL w="2880" cap="flat" cmpd="sng" algn="ctr">
                      <a:solidFill>
                        <a:srgbClr val="FFFFFF"/>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c>
                  <a:txBody>
                    <a:bodyPr/>
                    <a:lstStyle>
                      <a:lvl1pPr marL="269875" indent="-266700" eaLnBrk="0" hangingPunct="0">
                        <a:spcBef>
                          <a:spcPts val="7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defRPr>
                          <a:solidFill>
                            <a:srgbClr val="000000"/>
                          </a:solidFill>
                          <a:latin typeface="Arial" panose="020B0604020202020204" pitchFamily="34" charset="0"/>
                          <a:ea typeface="Microsoft YaHei" panose="020B0503020204020204" pitchFamily="34" charset="-122"/>
                        </a:defRPr>
                      </a:lvl9pPr>
                    </a:lstStyle>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1.Balai Pustaka</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2.Pujangga Baru</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3.Angk 45</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4.Angk 66</a:t>
                      </a:r>
                    </a:p>
                    <a:p>
                      <a:pPr marL="269875" marR="0" lvl="0" indent="-266700" algn="l" defTabSz="457200" rtl="0" eaLnBrk="1" fontAlgn="base" latinLnBrk="0" hangingPunct="1">
                        <a:lnSpc>
                          <a:spcPct val="87000"/>
                        </a:lnSpc>
                        <a:spcBef>
                          <a:spcPct val="0"/>
                        </a:spcBef>
                        <a:spcAft>
                          <a:spcPct val="0"/>
                        </a:spcAft>
                        <a:buClrTx/>
                        <a:buSzPct val="100000"/>
                        <a:buFontTx/>
                        <a:buNone/>
                        <a:tabLst>
                          <a:tab pos="269875" algn="l"/>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Lst>
                      </a:pPr>
                      <a:r>
                        <a:rPr kumimoji="0" lang="id-ID" altLang="en-US" sz="12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5.Kontemporer</a:t>
                      </a:r>
                    </a:p>
                  </a:txBody>
                  <a:tcPr marL="90000" marR="90000" marT="76896" marB="46800" horzOverflow="overflow">
                    <a:lnL w="2880" cap="flat" cmpd="sng" algn="ctr">
                      <a:solidFill>
                        <a:srgbClr val="000000"/>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6EFE7"/>
                    </a:solidFill>
                  </a:tcPr>
                </a:tc>
              </a:tr>
            </a:tbl>
          </a:graphicData>
        </a:graphic>
      </p:graphicFrame>
      <p:sp>
        <p:nvSpPr>
          <p:cNvPr id="13395" name="Text Box 83"/>
          <p:cNvSpPr txBox="1">
            <a:spLocks noChangeArrowheads="1"/>
          </p:cNvSpPr>
          <p:nvPr/>
        </p:nvSpPr>
        <p:spPr bwMode="auto">
          <a:xfrm>
            <a:off x="0" y="58738"/>
            <a:ext cx="9144000" cy="368300"/>
          </a:xfrm>
          <a:prstGeom prst="rect">
            <a:avLst/>
          </a:prstGeom>
          <a:solidFill>
            <a:srgbClr val="0AFF8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id-ID" altLang="en-US" b="1"/>
              <a:t>FIELD OF LANGUAGE STUDY</a:t>
            </a:r>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285750" y="928688"/>
            <a:ext cx="2786063" cy="5214937"/>
          </a:xfrm>
          <a:prstGeom prst="wedgeRectCallout">
            <a:avLst>
              <a:gd name="adj1" fmla="val 66870"/>
              <a:gd name="adj2" fmla="val 3720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357188" indent="-35718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spcAft>
                <a:spcPts val="1000"/>
              </a:spcAft>
              <a:buClrTx/>
              <a:buFontTx/>
              <a:buNone/>
            </a:pPr>
            <a:r>
              <a:rPr lang="id-ID" altLang="en-US" sz="1600" b="1"/>
              <a:t>Factors in Language Teaching Trend from Publisher side:</a:t>
            </a:r>
          </a:p>
          <a:p>
            <a:pPr lvl="1">
              <a:buFont typeface="Times New Roman" panose="02020603050405020304" pitchFamily="18" charset="0"/>
              <a:buAutoNum type="arabicPeriod"/>
            </a:pPr>
            <a:r>
              <a:rPr lang="id-ID" altLang="en-US" sz="1600"/>
              <a:t>Authors’ Influence</a:t>
            </a:r>
          </a:p>
          <a:p>
            <a:pPr lvl="1">
              <a:buFont typeface="Times New Roman" panose="02020603050405020304" pitchFamily="18" charset="0"/>
              <a:buAutoNum type="arabicPeriod"/>
            </a:pPr>
            <a:r>
              <a:rPr lang="id-ID" altLang="en-US" sz="1600"/>
              <a:t>Editors’ influence</a:t>
            </a:r>
          </a:p>
          <a:p>
            <a:pPr lvl="1">
              <a:buFont typeface="Times New Roman" panose="02020603050405020304" pitchFamily="18" charset="0"/>
              <a:buAutoNum type="arabicPeriod"/>
            </a:pPr>
            <a:r>
              <a:rPr lang="id-ID" altLang="en-US" sz="1600"/>
              <a:t>Reader’s influence</a:t>
            </a:r>
          </a:p>
          <a:p>
            <a:pPr lvl="1">
              <a:buFont typeface="Times New Roman" panose="02020603050405020304" pitchFamily="18" charset="0"/>
              <a:buAutoNum type="arabicPeriod"/>
            </a:pPr>
            <a:r>
              <a:rPr lang="id-ID" altLang="en-US" sz="1600"/>
              <a:t>Book reviewers’ influence</a:t>
            </a:r>
          </a:p>
          <a:p>
            <a:pPr lvl="1">
              <a:buFont typeface="Times New Roman" panose="02020603050405020304" pitchFamily="18" charset="0"/>
              <a:buAutoNum type="arabicPeriod"/>
            </a:pPr>
            <a:r>
              <a:rPr lang="id-ID" altLang="en-US" sz="1600"/>
              <a:t>Rasearch influence</a:t>
            </a:r>
          </a:p>
          <a:p>
            <a:pPr lvl="1">
              <a:buFont typeface="Times New Roman" panose="02020603050405020304" pitchFamily="18" charset="0"/>
              <a:buAutoNum type="arabicPeriod"/>
            </a:pPr>
            <a:r>
              <a:rPr lang="id-ID" altLang="en-US" sz="1600"/>
              <a:t>Government policy directive</a:t>
            </a:r>
          </a:p>
          <a:p>
            <a:pPr lvl="1">
              <a:buFont typeface="Times New Roman" panose="02020603050405020304" pitchFamily="18" charset="0"/>
              <a:buAutoNum type="arabicPeriod"/>
            </a:pPr>
            <a:r>
              <a:rPr lang="id-ID" altLang="en-US" sz="1600"/>
              <a:t>Educator-led innovation</a:t>
            </a:r>
          </a:p>
          <a:p>
            <a:pPr lvl="1">
              <a:buFont typeface="Times New Roman" panose="02020603050405020304" pitchFamily="18" charset="0"/>
              <a:buAutoNum type="arabicPeriod"/>
            </a:pPr>
            <a:r>
              <a:rPr lang="id-ID" altLang="en-US" sz="1600"/>
              <a:t>Response to technology</a:t>
            </a:r>
          </a:p>
          <a:p>
            <a:pPr lvl="1">
              <a:buFont typeface="Times New Roman" panose="02020603050405020304" pitchFamily="18" charset="0"/>
              <a:buAutoNum type="arabicPeriod"/>
            </a:pPr>
            <a:r>
              <a:rPr lang="id-ID" altLang="en-US" sz="1600"/>
              <a:t>Learners’ based creation</a:t>
            </a:r>
          </a:p>
          <a:p>
            <a:pPr lvl="1">
              <a:buFont typeface="Times New Roman" panose="02020603050405020304" pitchFamily="18" charset="0"/>
              <a:buAutoNum type="arabicPeriod"/>
            </a:pPr>
            <a:r>
              <a:rPr lang="id-ID" altLang="en-US" sz="1600"/>
              <a:t>Crossover educational trends.</a:t>
            </a:r>
          </a:p>
          <a:p>
            <a:pPr lvl="1">
              <a:buFont typeface="Times New Roman" panose="02020603050405020304" pitchFamily="18" charset="0"/>
              <a:buAutoNum type="arabicPeriod"/>
            </a:pPr>
            <a:r>
              <a:rPr lang="id-ID" altLang="en-US" sz="1600"/>
              <a:t>Crossover from other desciplines</a:t>
            </a:r>
          </a:p>
          <a:p>
            <a:pPr>
              <a:buClrTx/>
              <a:buFontTx/>
              <a:buNone/>
            </a:pPr>
            <a:endParaRPr lang="id-ID" altLang="en-US" sz="1600"/>
          </a:p>
        </p:txBody>
      </p:sp>
      <p:sp>
        <p:nvSpPr>
          <p:cNvPr id="14338" name="AutoShape 2"/>
          <p:cNvSpPr>
            <a:spLocks noChangeArrowheads="1"/>
          </p:cNvSpPr>
          <p:nvPr/>
        </p:nvSpPr>
        <p:spPr bwMode="auto">
          <a:xfrm>
            <a:off x="3929063" y="928688"/>
            <a:ext cx="4429125" cy="528637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Rectangle 3"/>
          <p:cNvSpPr>
            <a:spLocks noChangeArrowheads="1"/>
          </p:cNvSpPr>
          <p:nvPr/>
        </p:nvSpPr>
        <p:spPr bwMode="auto">
          <a:xfrm>
            <a:off x="7286625" y="928688"/>
            <a:ext cx="1071563" cy="64293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2000">
                <a:latin typeface="Arial Unicode MS" panose="020B0604020202020204" pitchFamily="34" charset="-128"/>
                <a:cs typeface="Arial Unicode MS" panose="020B0604020202020204" pitchFamily="34" charset="-128"/>
              </a:rPr>
              <a:t>OUT</a:t>
            </a:r>
          </a:p>
          <a:p>
            <a:pPr algn="ctr">
              <a:buClrTx/>
              <a:buFontTx/>
              <a:buNone/>
            </a:pPr>
            <a:r>
              <a:rPr lang="en-US" altLang="en-US" sz="2000">
                <a:latin typeface="Arial Unicode MS" panose="020B0604020202020204" pitchFamily="34" charset="-128"/>
                <a:cs typeface="Arial Unicode MS" panose="020B0604020202020204" pitchFamily="34" charset="-128"/>
              </a:rPr>
              <a:t>PUT</a:t>
            </a:r>
          </a:p>
        </p:txBody>
      </p:sp>
      <p:sp>
        <p:nvSpPr>
          <p:cNvPr id="14340" name="Rectangle 4"/>
          <p:cNvSpPr>
            <a:spLocks noChangeArrowheads="1"/>
          </p:cNvSpPr>
          <p:nvPr/>
        </p:nvSpPr>
        <p:spPr bwMode="auto">
          <a:xfrm>
            <a:off x="4572000" y="2143125"/>
            <a:ext cx="2857500" cy="2286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id-ID" altLang="en-US" sz="1200">
              <a:latin typeface="Arial Unicode MS" panose="020B0604020202020204" pitchFamily="34" charset="-128"/>
              <a:cs typeface="Arial Unicode MS" panose="020B0604020202020204" pitchFamily="34" charset="-128"/>
            </a:endParaRPr>
          </a:p>
          <a:p>
            <a:pPr>
              <a:buClrTx/>
              <a:buFontTx/>
              <a:buNone/>
            </a:pPr>
            <a:endParaRPr lang="id-ID" altLang="en-US" sz="1200">
              <a:latin typeface="Arial Unicode MS" panose="020B0604020202020204" pitchFamily="34" charset="-128"/>
              <a:cs typeface="Arial Unicode MS" panose="020B0604020202020204" pitchFamily="34" charset="-128"/>
            </a:endParaRPr>
          </a:p>
          <a:p>
            <a:pPr>
              <a:buClrTx/>
              <a:buFontTx/>
              <a:buNone/>
            </a:pPr>
            <a:endParaRPr lang="id-ID" altLang="en-US" sz="1200">
              <a:latin typeface="Arial Unicode MS" panose="020B0604020202020204" pitchFamily="34" charset="-128"/>
              <a:cs typeface="Arial Unicode MS" panose="020B0604020202020204" pitchFamily="34" charset="-128"/>
            </a:endParaRPr>
          </a:p>
          <a:p>
            <a:pPr>
              <a:buClrTx/>
              <a:buFontTx/>
              <a:buNone/>
            </a:pPr>
            <a:endParaRPr lang="id-ID" altLang="en-US" sz="1200">
              <a:latin typeface="Arial Unicode MS" panose="020B0604020202020204" pitchFamily="34" charset="-128"/>
              <a:cs typeface="Arial Unicode MS" panose="020B0604020202020204" pitchFamily="34" charset="-128"/>
            </a:endParaRPr>
          </a:p>
          <a:p>
            <a:pPr>
              <a:buClrTx/>
              <a:buFontTx/>
              <a:buNone/>
            </a:pPr>
            <a:endParaRPr lang="id-ID" altLang="en-US" sz="2000">
              <a:latin typeface="Arial Unicode MS" panose="020B0604020202020204" pitchFamily="34" charset="-128"/>
              <a:cs typeface="Arial Unicode MS" panose="020B0604020202020204" pitchFamily="34" charset="-128"/>
            </a:endParaRPr>
          </a:p>
          <a:p>
            <a:pPr>
              <a:buClrTx/>
              <a:buFontTx/>
              <a:buNone/>
            </a:pPr>
            <a:endParaRPr lang="id-ID" altLang="en-US" sz="2000">
              <a:latin typeface="Arial Unicode MS" panose="020B0604020202020204" pitchFamily="34" charset="-128"/>
              <a:cs typeface="Arial Unicode MS" panose="020B0604020202020204" pitchFamily="34" charset="-128"/>
            </a:endParaRPr>
          </a:p>
          <a:p>
            <a:pPr>
              <a:buClrTx/>
              <a:buFontTx/>
              <a:buNone/>
            </a:pPr>
            <a:endParaRPr lang="id-ID" altLang="en-US" sz="2000">
              <a:latin typeface="Arial Unicode MS" panose="020B0604020202020204" pitchFamily="34" charset="-128"/>
              <a:cs typeface="Arial Unicode MS" panose="020B0604020202020204" pitchFamily="34" charset="-128"/>
            </a:endParaRPr>
          </a:p>
          <a:p>
            <a:pPr>
              <a:buClrTx/>
              <a:buFontTx/>
              <a:buNone/>
            </a:pPr>
            <a:r>
              <a:rPr lang="en-US" altLang="en-US" sz="2000">
                <a:latin typeface="Arial Unicode MS" panose="020B0604020202020204" pitchFamily="34" charset="-128"/>
                <a:cs typeface="Arial Unicode MS" panose="020B0604020202020204" pitchFamily="34" charset="-128"/>
              </a:rPr>
              <a:t>Learners</a:t>
            </a:r>
          </a:p>
        </p:txBody>
      </p:sp>
      <p:sp>
        <p:nvSpPr>
          <p:cNvPr id="14341" name="Rectangle 5"/>
          <p:cNvSpPr>
            <a:spLocks noChangeArrowheads="1"/>
          </p:cNvSpPr>
          <p:nvPr/>
        </p:nvSpPr>
        <p:spPr bwMode="auto">
          <a:xfrm>
            <a:off x="5286375" y="2428875"/>
            <a:ext cx="2000250" cy="42862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a:latin typeface="Arial Unicode MS" panose="020B0604020202020204" pitchFamily="34" charset="-128"/>
                <a:cs typeface="Arial Unicode MS" panose="020B0604020202020204" pitchFamily="34" charset="-128"/>
              </a:rPr>
              <a:t>Interlanguages</a:t>
            </a:r>
          </a:p>
        </p:txBody>
      </p:sp>
      <p:sp>
        <p:nvSpPr>
          <p:cNvPr id="14342" name="AutoShape 6"/>
          <p:cNvSpPr>
            <a:spLocks noChangeArrowheads="1"/>
          </p:cNvSpPr>
          <p:nvPr/>
        </p:nvSpPr>
        <p:spPr bwMode="auto">
          <a:xfrm>
            <a:off x="3214688" y="5357813"/>
            <a:ext cx="1428750" cy="857250"/>
          </a:xfrm>
          <a:prstGeom prst="pentagon">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a:latin typeface="Arial Unicode MS" panose="020B0604020202020204" pitchFamily="34" charset="-128"/>
                <a:cs typeface="Arial Unicode MS" panose="020B0604020202020204" pitchFamily="34" charset="-128"/>
              </a:rPr>
              <a:t>INPUT</a:t>
            </a:r>
          </a:p>
        </p:txBody>
      </p:sp>
      <p:sp>
        <p:nvSpPr>
          <p:cNvPr id="14343" name="AutoShape 7"/>
          <p:cNvSpPr>
            <a:spLocks noChangeArrowheads="1"/>
          </p:cNvSpPr>
          <p:nvPr/>
        </p:nvSpPr>
        <p:spPr bwMode="auto">
          <a:xfrm rot="1800000">
            <a:off x="4313238" y="4664075"/>
            <a:ext cx="284162" cy="741363"/>
          </a:xfrm>
          <a:prstGeom prst="upArrow">
            <a:avLst>
              <a:gd name="adj1" fmla="val 50000"/>
              <a:gd name="adj2" fmla="val 27442"/>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4" name="AutoShape 8"/>
          <p:cNvSpPr>
            <a:spLocks noChangeArrowheads="1"/>
          </p:cNvSpPr>
          <p:nvPr/>
        </p:nvSpPr>
        <p:spPr bwMode="auto">
          <a:xfrm rot="1800000">
            <a:off x="7096125" y="1665288"/>
            <a:ext cx="238125" cy="444500"/>
          </a:xfrm>
          <a:prstGeom prst="upArrow">
            <a:avLst>
              <a:gd name="adj1" fmla="val 50000"/>
              <a:gd name="adj2" fmla="val 27490"/>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5" name="AutoShape 9"/>
          <p:cNvSpPr>
            <a:spLocks noChangeArrowheads="1"/>
          </p:cNvSpPr>
          <p:nvPr/>
        </p:nvSpPr>
        <p:spPr bwMode="auto">
          <a:xfrm>
            <a:off x="7858125" y="3143250"/>
            <a:ext cx="1047750" cy="928688"/>
          </a:xfrm>
          <a:prstGeom prst="plaque">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en-US" sz="1600">
                <a:cs typeface="Arial Unicode MS" panose="020B0604020202020204" pitchFamily="34" charset="-128"/>
              </a:rPr>
              <a:t>OUT</a:t>
            </a:r>
          </a:p>
          <a:p>
            <a:pPr algn="ctr">
              <a:buClrTx/>
              <a:buFontTx/>
              <a:buNone/>
            </a:pPr>
            <a:r>
              <a:rPr lang="en-US" altLang="en-US" sz="1600">
                <a:cs typeface="Arial Unicode MS" panose="020B0604020202020204" pitchFamily="34" charset="-128"/>
              </a:rPr>
              <a:t>COME</a:t>
            </a:r>
          </a:p>
        </p:txBody>
      </p:sp>
      <p:sp>
        <p:nvSpPr>
          <p:cNvPr id="14346" name="AutoShape 10"/>
          <p:cNvSpPr>
            <a:spLocks noChangeArrowheads="1"/>
          </p:cNvSpPr>
          <p:nvPr/>
        </p:nvSpPr>
        <p:spPr bwMode="auto">
          <a:xfrm rot="10800000">
            <a:off x="8147050" y="1571625"/>
            <a:ext cx="357188" cy="1571625"/>
          </a:xfrm>
          <a:prstGeom prst="upArrow">
            <a:avLst>
              <a:gd name="adj1" fmla="val 50000"/>
              <a:gd name="adj2" fmla="val 3896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7" name="Rectangle 11"/>
          <p:cNvSpPr>
            <a:spLocks noChangeArrowheads="1"/>
          </p:cNvSpPr>
          <p:nvPr/>
        </p:nvSpPr>
        <p:spPr bwMode="auto">
          <a:xfrm>
            <a:off x="0" y="1157288"/>
            <a:ext cx="9144000" cy="1587"/>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48" name="Text Box 12"/>
          <p:cNvSpPr txBox="1">
            <a:spLocks noChangeArrowheads="1"/>
          </p:cNvSpPr>
          <p:nvPr/>
        </p:nvSpPr>
        <p:spPr bwMode="auto">
          <a:xfrm>
            <a:off x="428625" y="285750"/>
            <a:ext cx="43576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id-ID" altLang="en-US" sz="2000" b="1">
                <a:solidFill>
                  <a:srgbClr val="C00000"/>
                </a:solidFill>
              </a:rPr>
              <a:t>Language Teaching Trends</a:t>
            </a:r>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5361" name="Group 1"/>
          <p:cNvGraphicFramePr>
            <a:graphicFrameLocks noGrp="1"/>
          </p:cNvGraphicFramePr>
          <p:nvPr/>
        </p:nvGraphicFramePr>
        <p:xfrm>
          <a:off x="179388" y="1773238"/>
          <a:ext cx="2667000" cy="3014666"/>
        </p:xfrm>
        <a:graphic>
          <a:graphicData uri="http://schemas.openxmlformats.org/drawingml/2006/table">
            <a:tbl>
              <a:tblPr/>
              <a:tblGrid>
                <a:gridCol w="536575"/>
                <a:gridCol w="2130425"/>
              </a:tblGrid>
              <a:tr h="56038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No. Unit</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UK Book Publishers</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1</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Commissioning and Acquisition</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2</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Right</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3</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Contracts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4</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Design (Visual)</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5</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Editorial Management</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6</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Design (Structural)</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7</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Editing </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8</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Production</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9</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Marketing and Direct Sales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7AC96C"/>
                    </a:solidFill>
                  </a:tcPr>
                </a:tc>
              </a:tr>
            </a:tbl>
          </a:graphicData>
        </a:graphic>
      </p:graphicFrame>
      <p:sp>
        <p:nvSpPr>
          <p:cNvPr id="15434" name="Text Box 74"/>
          <p:cNvSpPr txBox="1">
            <a:spLocks noChangeArrowheads="1"/>
          </p:cNvSpPr>
          <p:nvPr/>
        </p:nvSpPr>
        <p:spPr bwMode="auto">
          <a:xfrm>
            <a:off x="323850" y="-26988"/>
            <a:ext cx="67865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a:t> </a:t>
            </a:r>
          </a:p>
          <a:p>
            <a:pPr>
              <a:buClrTx/>
              <a:buFontTx/>
              <a:buNone/>
            </a:pPr>
            <a:r>
              <a:rPr lang="en-US" altLang="en-US" b="1"/>
              <a:t>PUBLISHING COMPETENCE</a:t>
            </a:r>
          </a:p>
        </p:txBody>
      </p:sp>
      <p:graphicFrame>
        <p:nvGraphicFramePr>
          <p:cNvPr id="15435" name="Group 75"/>
          <p:cNvGraphicFramePr>
            <a:graphicFrameLocks noGrp="1"/>
          </p:cNvGraphicFramePr>
          <p:nvPr>
            <p:extLst>
              <p:ext uri="{D42A27DB-BD31-4B8C-83A1-F6EECF244321}">
                <p14:modId xmlns:p14="http://schemas.microsoft.com/office/powerpoint/2010/main" val="2899594235"/>
              </p:ext>
            </p:extLst>
          </p:nvPr>
        </p:nvGraphicFramePr>
        <p:xfrm>
          <a:off x="2916238" y="917575"/>
          <a:ext cx="2811462" cy="4992692"/>
        </p:xfrm>
        <a:graphic>
          <a:graphicData uri="http://schemas.openxmlformats.org/drawingml/2006/table">
            <a:tbl>
              <a:tblPr/>
              <a:tblGrid>
                <a:gridCol w="576262"/>
                <a:gridCol w="2235200"/>
              </a:tblGrid>
              <a:tr h="5762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No. Unit</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American Book Publishers</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1</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Define the Vision and Business Strategy</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2</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Develop Books and Publishing Packages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3</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Edit Books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4</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Promote Books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5</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Distribute Books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6</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Information</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49212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7</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Rights and Contracts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8</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Human Resources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9</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Financial Resources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10</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Manage Physical Resources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73501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11</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Demonstrate Communication and Interpersonal Skills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12</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Demonstrate Personal Skills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5CFFAD"/>
                    </a:solidFill>
                  </a:tcPr>
                </a:tc>
              </a:tr>
            </a:tbl>
          </a:graphicData>
        </a:graphic>
      </p:graphicFrame>
      <p:graphicFrame>
        <p:nvGraphicFramePr>
          <p:cNvPr id="15529" name="Group 169"/>
          <p:cNvGraphicFramePr>
            <a:graphicFrameLocks noGrp="1"/>
          </p:cNvGraphicFramePr>
          <p:nvPr/>
        </p:nvGraphicFramePr>
        <p:xfrm>
          <a:off x="5795963" y="908050"/>
          <a:ext cx="3027362" cy="4992693"/>
        </p:xfrm>
        <a:graphic>
          <a:graphicData uri="http://schemas.openxmlformats.org/drawingml/2006/table">
            <a:tbl>
              <a:tblPr/>
              <a:tblGrid>
                <a:gridCol w="576262"/>
                <a:gridCol w="2451100"/>
              </a:tblGrid>
              <a:tr h="5762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No. Unit</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600" b="1"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American Magazine Publishers</a:t>
                      </a:r>
                    </a:p>
                  </a:txBody>
                  <a:tcPr marL="68400" marR="68400" marT="2016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FD147"/>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1</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Provide Content and Design for Print and Digital</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2</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Produce Magazine Issues and Digital Content</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3</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Distribution</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4</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Sell Services to Advertisers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5</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Business Development</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6</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Generate Alternative Revenues</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smtClean="0">
                          <a:ln>
                            <a:noFill/>
                          </a:ln>
                          <a:solidFill>
                            <a:srgbClr val="000000"/>
                          </a:solidFill>
                          <a:effectLst/>
                          <a:latin typeface="Times New Roman" panose="02020603050405020304" pitchFamily="18" charset="0"/>
                          <a:ea typeface="Microsoft YaHei" panose="020B0503020204020204" pitchFamily="34" charset="-122"/>
                        </a:rPr>
                        <a:t>7</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just"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Promote the Brand</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8</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Human Resource Function</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9</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i-FI" altLang="en-US" sz="1400" b="0" i="0" u="none" strike="noStrike" cap="none" normalizeH="0" baseline="0" dirty="0" smtClean="0">
                          <a:ln>
                            <a:noFill/>
                          </a:ln>
                          <a:solidFill>
                            <a:srgbClr val="000000"/>
                          </a:solidFill>
                          <a:effectLst/>
                          <a:latin typeface="Times New Roman" panose="02020603050405020304" pitchFamily="18" charset="0"/>
                          <a:ea typeface="Microsoft YaHei" panose="020B0503020204020204" pitchFamily="34" charset="-122"/>
                        </a:rPr>
                        <a:t>Manage Finance</a:t>
                      </a:r>
                    </a:p>
                  </a:txBody>
                  <a:tcPr marL="68400" marR="68400" marT="1764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4475">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10</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Manage Business Operation</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11</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Comply with Laws and Regulations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246063">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12</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Demonstrate Personal Skills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r h="490538">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13</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c>
                  <a:txBody>
                    <a:bodyPr/>
                    <a:lstStyle>
                      <a:lvl1pPr eaLnBrk="0" hangingPunct="0">
                        <a:spcBef>
                          <a:spcPts val="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57200" rtl="0" eaLnBrk="1" fontAlgn="base" latinLnBrk="0" hangingPunct="1">
                        <a:lnSpc>
                          <a:spcPct val="10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Demonstrate Interpersonal and Communication Skills</a:t>
                      </a:r>
                    </a:p>
                  </a:txBody>
                  <a:tcPr marL="68400" marR="6840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AFF85"/>
                    </a:solidFill>
                  </a:tcPr>
                </a:tc>
              </a:tr>
            </a:tbl>
          </a:graphicData>
        </a:graphic>
      </p:graphicFrame>
      <p:sp>
        <p:nvSpPr>
          <p:cNvPr id="15630" name="Text Box 270"/>
          <p:cNvSpPr txBox="1">
            <a:spLocks noChangeArrowheads="1"/>
          </p:cNvSpPr>
          <p:nvPr/>
        </p:nvSpPr>
        <p:spPr bwMode="auto">
          <a:xfrm>
            <a:off x="395288" y="6237288"/>
            <a:ext cx="604837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en-US" altLang="en-US" sz="1100"/>
              <a:t>Sumber: </a:t>
            </a:r>
          </a:p>
          <a:p>
            <a:pPr>
              <a:buClrTx/>
              <a:buFontTx/>
              <a:buNone/>
            </a:pPr>
            <a:r>
              <a:rPr lang="en-US" altLang="en-US" sz="1100"/>
              <a:t>1.	Pubishing Training Centre, 2010</a:t>
            </a:r>
          </a:p>
          <a:p>
            <a:pPr>
              <a:buClrTx/>
              <a:buFontTx/>
              <a:buNone/>
            </a:pPr>
            <a:r>
              <a:rPr lang="en-US" altLang="en-US" sz="1100"/>
              <a:t>2.	Canada Human Resource Training Gap Analysis in Publishing Industry, 2010</a:t>
            </a:r>
          </a:p>
        </p:txBody>
      </p:sp>
    </p:spTree>
  </p:cSld>
  <p:clrMapOvr>
    <a:masterClrMapping/>
  </p:clrMapOvr>
  <p:transition spd="slow">
    <p:cover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18202</TotalTime>
  <Words>2957</Words>
  <Application>Microsoft Office PowerPoint</Application>
  <PresentationFormat>On-screen Show (4:3)</PresentationFormat>
  <Paragraphs>1298</Paragraphs>
  <Slides>31</Slides>
  <Notes>28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 Unicode MS</vt:lpstr>
      <vt:lpstr>Microsoft YaHei</vt:lpstr>
      <vt:lpstr>SimSun</vt:lpstr>
      <vt:lpstr>Arial</vt:lpstr>
      <vt:lpstr>Arial Black</vt:lpstr>
      <vt:lpstr>Arlington</vt:lpstr>
      <vt:lpstr>Calibri</vt:lpstr>
      <vt:lpstr>Copperplate Gothic Bold</vt:lpstr>
      <vt:lpstr>Garamond</vt:lpstr>
      <vt:lpstr>Segoe UI</vt:lpstr>
      <vt:lpstr>Times New Roman</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SHIFTING FROM STUDYING TO THE LEARNING PHILOSOPHY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GUNAWAN</dc:creator>
  <cp:keywords/>
  <dc:description/>
  <cp:lastModifiedBy>zal zulifa</cp:lastModifiedBy>
  <cp:revision>709</cp:revision>
  <cp:lastPrinted>2015-10-05T14:43:52Z</cp:lastPrinted>
  <dcterms:created xsi:type="dcterms:W3CDTF">2007-07-02T08:16:44Z</dcterms:created>
  <dcterms:modified xsi:type="dcterms:W3CDTF">2015-10-05T14:51:29Z</dcterms:modified>
</cp:coreProperties>
</file>